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74" r:id="rId3"/>
    <p:sldId id="275" r:id="rId4"/>
    <p:sldId id="262" r:id="rId5"/>
    <p:sldId id="258" r:id="rId6"/>
    <p:sldId id="260" r:id="rId7"/>
    <p:sldId id="257" r:id="rId8"/>
    <p:sldId id="261" r:id="rId9"/>
    <p:sldId id="263" r:id="rId10"/>
    <p:sldId id="270" r:id="rId11"/>
    <p:sldId id="259" r:id="rId12"/>
    <p:sldId id="276" r:id="rId13"/>
    <p:sldId id="271" r:id="rId14"/>
    <p:sldId id="266" r:id="rId15"/>
    <p:sldId id="265" r:id="rId16"/>
    <p:sldId id="277" r:id="rId17"/>
    <p:sldId id="278" r:id="rId18"/>
    <p:sldId id="267" r:id="rId19"/>
    <p:sldId id="268" r:id="rId20"/>
    <p:sldId id="269" r:id="rId21"/>
    <p:sldId id="279" r:id="rId22"/>
    <p:sldId id="281" r:id="rId23"/>
    <p:sldId id="282" r:id="rId24"/>
    <p:sldId id="283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E83DD0-9B1E-4D9C-83AA-58E2931CE2AB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70A48F1A-4756-4A08-B30A-BC02F5D73362}">
      <dgm:prSet phldrT="[Текст]" custT="1"/>
      <dgm:spPr/>
      <dgm:t>
        <a:bodyPr/>
        <a:lstStyle/>
        <a:p>
          <a:pPr algn="just"/>
          <a:r>
            <a:rPr lang="ru-RU" sz="1600" dirty="0"/>
            <a:t>Стремление обучающихся осваивать только предметы «профессионального цикла»</a:t>
          </a:r>
        </a:p>
      </dgm:t>
    </dgm:pt>
    <dgm:pt modelId="{190F4F3C-DB46-4FD4-A71B-CAD5AC4C70B2}" type="parTrans" cxnId="{193EE57D-3C5E-423B-B86A-0BF1EB5DBAB0}">
      <dgm:prSet/>
      <dgm:spPr/>
      <dgm:t>
        <a:bodyPr/>
        <a:lstStyle/>
        <a:p>
          <a:endParaRPr lang="ru-RU"/>
        </a:p>
      </dgm:t>
    </dgm:pt>
    <dgm:pt modelId="{B80CA03E-F5EB-4309-9DA7-3C03B86D91E7}" type="sibTrans" cxnId="{193EE57D-3C5E-423B-B86A-0BF1EB5DBAB0}">
      <dgm:prSet/>
      <dgm:spPr/>
      <dgm:t>
        <a:bodyPr/>
        <a:lstStyle/>
        <a:p>
          <a:endParaRPr lang="ru-RU"/>
        </a:p>
      </dgm:t>
    </dgm:pt>
    <dgm:pt modelId="{07C81447-1B4C-4381-905A-D96EFE3D117F}">
      <dgm:prSet phldrT="[Текст]" custT="1"/>
      <dgm:spPr/>
      <dgm:t>
        <a:bodyPr/>
        <a:lstStyle/>
        <a:p>
          <a:pPr algn="just"/>
          <a:r>
            <a:rPr lang="ru-RU" sz="1600" dirty="0"/>
            <a:t>Низкий уровень освоения общеобразовательных предметов</a:t>
          </a:r>
        </a:p>
      </dgm:t>
    </dgm:pt>
    <dgm:pt modelId="{11112BB9-2EE0-4020-8AA4-4C76990FE713}" type="parTrans" cxnId="{BA63123E-2F5A-4ED2-BF74-BC89DDF1C059}">
      <dgm:prSet/>
      <dgm:spPr/>
      <dgm:t>
        <a:bodyPr/>
        <a:lstStyle/>
        <a:p>
          <a:endParaRPr lang="ru-RU"/>
        </a:p>
      </dgm:t>
    </dgm:pt>
    <dgm:pt modelId="{EF2FC89F-2205-401F-9E4B-B3C2B2C42589}" type="sibTrans" cxnId="{BA63123E-2F5A-4ED2-BF74-BC89DDF1C059}">
      <dgm:prSet/>
      <dgm:spPr/>
      <dgm:t>
        <a:bodyPr/>
        <a:lstStyle/>
        <a:p>
          <a:endParaRPr lang="ru-RU"/>
        </a:p>
      </dgm:t>
    </dgm:pt>
    <dgm:pt modelId="{11AD5BD2-B2A1-4368-94B6-7E6E4C874027}">
      <dgm:prSet phldrT="[Текст]" custT="1"/>
      <dgm:spPr/>
      <dgm:t>
        <a:bodyPr/>
        <a:lstStyle/>
        <a:p>
          <a:pPr algn="just"/>
          <a:r>
            <a:rPr lang="ru-RU" sz="1600" dirty="0"/>
            <a:t>Отсутствие практики интеграции содержания ОУП и дисциплин общепрофессионального цикла</a:t>
          </a:r>
        </a:p>
      </dgm:t>
    </dgm:pt>
    <dgm:pt modelId="{0D297A03-D4A2-4829-A795-89ADBACD9693}" type="parTrans" cxnId="{4565D914-E7D5-4972-859A-A61A4E880208}">
      <dgm:prSet/>
      <dgm:spPr/>
      <dgm:t>
        <a:bodyPr/>
        <a:lstStyle/>
        <a:p>
          <a:endParaRPr lang="ru-RU"/>
        </a:p>
      </dgm:t>
    </dgm:pt>
    <dgm:pt modelId="{A1DCE444-C17C-45EE-9836-CD62B9976F00}" type="sibTrans" cxnId="{4565D914-E7D5-4972-859A-A61A4E880208}">
      <dgm:prSet/>
      <dgm:spPr/>
      <dgm:t>
        <a:bodyPr/>
        <a:lstStyle/>
        <a:p>
          <a:endParaRPr lang="ru-RU"/>
        </a:p>
      </dgm:t>
    </dgm:pt>
    <dgm:pt modelId="{FBDB83CF-7F95-4BEE-B408-C9A873EBF4A3}" type="pres">
      <dgm:prSet presAssocID="{6CE83DD0-9B1E-4D9C-83AA-58E2931CE2AB}" presName="linear" presStyleCnt="0">
        <dgm:presLayoutVars>
          <dgm:dir/>
          <dgm:animLvl val="lvl"/>
          <dgm:resizeHandles val="exact"/>
        </dgm:presLayoutVars>
      </dgm:prSet>
      <dgm:spPr/>
    </dgm:pt>
    <dgm:pt modelId="{49B77A24-97F6-4755-A600-54550C727A03}" type="pres">
      <dgm:prSet presAssocID="{70A48F1A-4756-4A08-B30A-BC02F5D73362}" presName="parentLin" presStyleCnt="0"/>
      <dgm:spPr/>
    </dgm:pt>
    <dgm:pt modelId="{7ABCAEBD-299C-4162-B1A7-96C4F3797593}" type="pres">
      <dgm:prSet presAssocID="{70A48F1A-4756-4A08-B30A-BC02F5D73362}" presName="parentLeftMargin" presStyleLbl="node1" presStyleIdx="0" presStyleCnt="3"/>
      <dgm:spPr/>
    </dgm:pt>
    <dgm:pt modelId="{4B931CAC-3E2B-4F65-A25B-DCBCE20848A7}" type="pres">
      <dgm:prSet presAssocID="{70A48F1A-4756-4A08-B30A-BC02F5D73362}" presName="parentText" presStyleLbl="node1" presStyleIdx="0" presStyleCnt="3" custLinFactNeighborX="10993" custLinFactNeighborY="-14190">
        <dgm:presLayoutVars>
          <dgm:chMax val="0"/>
          <dgm:bulletEnabled val="1"/>
        </dgm:presLayoutVars>
      </dgm:prSet>
      <dgm:spPr/>
    </dgm:pt>
    <dgm:pt modelId="{4ABE1138-229F-47EE-9296-AE6FA97E938E}" type="pres">
      <dgm:prSet presAssocID="{70A48F1A-4756-4A08-B30A-BC02F5D73362}" presName="negativeSpace" presStyleCnt="0"/>
      <dgm:spPr/>
    </dgm:pt>
    <dgm:pt modelId="{8DFA7DA5-5590-4FFF-BD83-32B9EE1CEC63}" type="pres">
      <dgm:prSet presAssocID="{70A48F1A-4756-4A08-B30A-BC02F5D73362}" presName="childText" presStyleLbl="conFgAcc1" presStyleIdx="0" presStyleCnt="3">
        <dgm:presLayoutVars>
          <dgm:bulletEnabled val="1"/>
        </dgm:presLayoutVars>
      </dgm:prSet>
      <dgm:spPr/>
    </dgm:pt>
    <dgm:pt modelId="{7064F413-5A40-4724-B13E-04234352D46F}" type="pres">
      <dgm:prSet presAssocID="{B80CA03E-F5EB-4309-9DA7-3C03B86D91E7}" presName="spaceBetweenRectangles" presStyleCnt="0"/>
      <dgm:spPr/>
    </dgm:pt>
    <dgm:pt modelId="{789C1C5E-8ECB-4EA9-9E6F-4E5D3A62B5AF}" type="pres">
      <dgm:prSet presAssocID="{07C81447-1B4C-4381-905A-D96EFE3D117F}" presName="parentLin" presStyleCnt="0"/>
      <dgm:spPr/>
    </dgm:pt>
    <dgm:pt modelId="{2F53D104-870F-46EB-AB2C-948792C34A87}" type="pres">
      <dgm:prSet presAssocID="{07C81447-1B4C-4381-905A-D96EFE3D117F}" presName="parentLeftMargin" presStyleLbl="node1" presStyleIdx="0" presStyleCnt="3"/>
      <dgm:spPr/>
    </dgm:pt>
    <dgm:pt modelId="{F460ED85-86ED-49AB-978C-FA7CC03F5A76}" type="pres">
      <dgm:prSet presAssocID="{07C81447-1B4C-4381-905A-D96EFE3D117F}" presName="parentText" presStyleLbl="node1" presStyleIdx="1" presStyleCnt="3" custLinFactNeighborX="2660" custLinFactNeighborY="-12437">
        <dgm:presLayoutVars>
          <dgm:chMax val="0"/>
          <dgm:bulletEnabled val="1"/>
        </dgm:presLayoutVars>
      </dgm:prSet>
      <dgm:spPr/>
    </dgm:pt>
    <dgm:pt modelId="{A85B2B74-C354-4BF3-A9C1-6377A4B8D004}" type="pres">
      <dgm:prSet presAssocID="{07C81447-1B4C-4381-905A-D96EFE3D117F}" presName="negativeSpace" presStyleCnt="0"/>
      <dgm:spPr/>
    </dgm:pt>
    <dgm:pt modelId="{F715A435-7A8B-4DBB-8826-BC56E86AD693}" type="pres">
      <dgm:prSet presAssocID="{07C81447-1B4C-4381-905A-D96EFE3D117F}" presName="childText" presStyleLbl="conFgAcc1" presStyleIdx="1" presStyleCnt="3">
        <dgm:presLayoutVars>
          <dgm:bulletEnabled val="1"/>
        </dgm:presLayoutVars>
      </dgm:prSet>
      <dgm:spPr/>
    </dgm:pt>
    <dgm:pt modelId="{582C9725-48CF-4832-8481-B6C16349F624}" type="pres">
      <dgm:prSet presAssocID="{EF2FC89F-2205-401F-9E4B-B3C2B2C42589}" presName="spaceBetweenRectangles" presStyleCnt="0"/>
      <dgm:spPr/>
    </dgm:pt>
    <dgm:pt modelId="{B15EDAB9-4BEB-45EA-964A-24667EEF6A9D}" type="pres">
      <dgm:prSet presAssocID="{11AD5BD2-B2A1-4368-94B6-7E6E4C874027}" presName="parentLin" presStyleCnt="0"/>
      <dgm:spPr/>
    </dgm:pt>
    <dgm:pt modelId="{9CE5918B-B072-458D-AA31-EFF4C4D7C4BA}" type="pres">
      <dgm:prSet presAssocID="{11AD5BD2-B2A1-4368-94B6-7E6E4C874027}" presName="parentLeftMargin" presStyleLbl="node1" presStyleIdx="1" presStyleCnt="3"/>
      <dgm:spPr/>
    </dgm:pt>
    <dgm:pt modelId="{34BF4161-E66F-4A28-8028-A5722293BE80}" type="pres">
      <dgm:prSet presAssocID="{11AD5BD2-B2A1-4368-94B6-7E6E4C874027}" presName="parentText" presStyleLbl="node1" presStyleIdx="2" presStyleCnt="3" custLinFactNeighborX="2660" custLinFactNeighborY="-12437">
        <dgm:presLayoutVars>
          <dgm:chMax val="0"/>
          <dgm:bulletEnabled val="1"/>
        </dgm:presLayoutVars>
      </dgm:prSet>
      <dgm:spPr/>
    </dgm:pt>
    <dgm:pt modelId="{5E01B7A7-DD4D-4A02-9A8B-691BF5421E4B}" type="pres">
      <dgm:prSet presAssocID="{11AD5BD2-B2A1-4368-94B6-7E6E4C874027}" presName="negativeSpace" presStyleCnt="0"/>
      <dgm:spPr/>
    </dgm:pt>
    <dgm:pt modelId="{5BEA5A4F-17F2-40C0-8D4A-7544C8655C14}" type="pres">
      <dgm:prSet presAssocID="{11AD5BD2-B2A1-4368-94B6-7E6E4C874027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8F107609-DA1D-4097-9E8F-C0FDB79D7A17}" type="presOf" srcId="{11AD5BD2-B2A1-4368-94B6-7E6E4C874027}" destId="{34BF4161-E66F-4A28-8028-A5722293BE80}" srcOrd="1" destOrd="0" presId="urn:microsoft.com/office/officeart/2005/8/layout/list1"/>
    <dgm:cxn modelId="{F63A0811-85AE-468E-B448-FF1390BF6CB8}" type="presOf" srcId="{07C81447-1B4C-4381-905A-D96EFE3D117F}" destId="{2F53D104-870F-46EB-AB2C-948792C34A87}" srcOrd="0" destOrd="0" presId="urn:microsoft.com/office/officeart/2005/8/layout/list1"/>
    <dgm:cxn modelId="{4565D914-E7D5-4972-859A-A61A4E880208}" srcId="{6CE83DD0-9B1E-4D9C-83AA-58E2931CE2AB}" destId="{11AD5BD2-B2A1-4368-94B6-7E6E4C874027}" srcOrd="2" destOrd="0" parTransId="{0D297A03-D4A2-4829-A795-89ADBACD9693}" sibTransId="{A1DCE444-C17C-45EE-9836-CD62B9976F00}"/>
    <dgm:cxn modelId="{BA63123E-2F5A-4ED2-BF74-BC89DDF1C059}" srcId="{6CE83DD0-9B1E-4D9C-83AA-58E2931CE2AB}" destId="{07C81447-1B4C-4381-905A-D96EFE3D117F}" srcOrd="1" destOrd="0" parTransId="{11112BB9-2EE0-4020-8AA4-4C76990FE713}" sibTransId="{EF2FC89F-2205-401F-9E4B-B3C2B2C42589}"/>
    <dgm:cxn modelId="{5DCA3373-88A9-4D81-8AFD-6B30D8E6EE3B}" type="presOf" srcId="{11AD5BD2-B2A1-4368-94B6-7E6E4C874027}" destId="{9CE5918B-B072-458D-AA31-EFF4C4D7C4BA}" srcOrd="0" destOrd="0" presId="urn:microsoft.com/office/officeart/2005/8/layout/list1"/>
    <dgm:cxn modelId="{84A1BD54-1B60-41E0-B583-30B2F96F804A}" type="presOf" srcId="{07C81447-1B4C-4381-905A-D96EFE3D117F}" destId="{F460ED85-86ED-49AB-978C-FA7CC03F5A76}" srcOrd="1" destOrd="0" presId="urn:microsoft.com/office/officeart/2005/8/layout/list1"/>
    <dgm:cxn modelId="{193EE57D-3C5E-423B-B86A-0BF1EB5DBAB0}" srcId="{6CE83DD0-9B1E-4D9C-83AA-58E2931CE2AB}" destId="{70A48F1A-4756-4A08-B30A-BC02F5D73362}" srcOrd="0" destOrd="0" parTransId="{190F4F3C-DB46-4FD4-A71B-CAD5AC4C70B2}" sibTransId="{B80CA03E-F5EB-4309-9DA7-3C03B86D91E7}"/>
    <dgm:cxn modelId="{C7B81F8B-B846-4C1A-8A30-197422078852}" type="presOf" srcId="{70A48F1A-4756-4A08-B30A-BC02F5D73362}" destId="{7ABCAEBD-299C-4162-B1A7-96C4F3797593}" srcOrd="0" destOrd="0" presId="urn:microsoft.com/office/officeart/2005/8/layout/list1"/>
    <dgm:cxn modelId="{ACAFDFB7-DAC6-47E7-8912-B8C3EFD07C45}" type="presOf" srcId="{70A48F1A-4756-4A08-B30A-BC02F5D73362}" destId="{4B931CAC-3E2B-4F65-A25B-DCBCE20848A7}" srcOrd="1" destOrd="0" presId="urn:microsoft.com/office/officeart/2005/8/layout/list1"/>
    <dgm:cxn modelId="{DF672DC6-E3CC-46C7-8BFC-47D6271792B5}" type="presOf" srcId="{6CE83DD0-9B1E-4D9C-83AA-58E2931CE2AB}" destId="{FBDB83CF-7F95-4BEE-B408-C9A873EBF4A3}" srcOrd="0" destOrd="0" presId="urn:microsoft.com/office/officeart/2005/8/layout/list1"/>
    <dgm:cxn modelId="{348D6715-01AB-434A-968E-AA216E2028CB}" type="presParOf" srcId="{FBDB83CF-7F95-4BEE-B408-C9A873EBF4A3}" destId="{49B77A24-97F6-4755-A600-54550C727A03}" srcOrd="0" destOrd="0" presId="urn:microsoft.com/office/officeart/2005/8/layout/list1"/>
    <dgm:cxn modelId="{581FDF6E-8670-4D77-B9DC-EEF956C38DAE}" type="presParOf" srcId="{49B77A24-97F6-4755-A600-54550C727A03}" destId="{7ABCAEBD-299C-4162-B1A7-96C4F3797593}" srcOrd="0" destOrd="0" presId="urn:microsoft.com/office/officeart/2005/8/layout/list1"/>
    <dgm:cxn modelId="{6E825F72-3DF7-45C0-AF5F-6BF4C6D5C94B}" type="presParOf" srcId="{49B77A24-97F6-4755-A600-54550C727A03}" destId="{4B931CAC-3E2B-4F65-A25B-DCBCE20848A7}" srcOrd="1" destOrd="0" presId="urn:microsoft.com/office/officeart/2005/8/layout/list1"/>
    <dgm:cxn modelId="{E30D39FD-F55D-4F1D-ABBB-1766F78C840E}" type="presParOf" srcId="{FBDB83CF-7F95-4BEE-B408-C9A873EBF4A3}" destId="{4ABE1138-229F-47EE-9296-AE6FA97E938E}" srcOrd="1" destOrd="0" presId="urn:microsoft.com/office/officeart/2005/8/layout/list1"/>
    <dgm:cxn modelId="{79F08658-05C2-4E6A-AF55-923721206CD8}" type="presParOf" srcId="{FBDB83CF-7F95-4BEE-B408-C9A873EBF4A3}" destId="{8DFA7DA5-5590-4FFF-BD83-32B9EE1CEC63}" srcOrd="2" destOrd="0" presId="urn:microsoft.com/office/officeart/2005/8/layout/list1"/>
    <dgm:cxn modelId="{6AC31788-F743-447D-ADC7-E775D2241A61}" type="presParOf" srcId="{FBDB83CF-7F95-4BEE-B408-C9A873EBF4A3}" destId="{7064F413-5A40-4724-B13E-04234352D46F}" srcOrd="3" destOrd="0" presId="urn:microsoft.com/office/officeart/2005/8/layout/list1"/>
    <dgm:cxn modelId="{3ADDAA49-659D-41A5-8514-DC9CD81EE95D}" type="presParOf" srcId="{FBDB83CF-7F95-4BEE-B408-C9A873EBF4A3}" destId="{789C1C5E-8ECB-4EA9-9E6F-4E5D3A62B5AF}" srcOrd="4" destOrd="0" presId="urn:microsoft.com/office/officeart/2005/8/layout/list1"/>
    <dgm:cxn modelId="{75D43030-BE96-404A-A9BB-456FC6B29223}" type="presParOf" srcId="{789C1C5E-8ECB-4EA9-9E6F-4E5D3A62B5AF}" destId="{2F53D104-870F-46EB-AB2C-948792C34A87}" srcOrd="0" destOrd="0" presId="urn:microsoft.com/office/officeart/2005/8/layout/list1"/>
    <dgm:cxn modelId="{D2D66284-A28F-40FC-AA70-8703C1B96669}" type="presParOf" srcId="{789C1C5E-8ECB-4EA9-9E6F-4E5D3A62B5AF}" destId="{F460ED85-86ED-49AB-978C-FA7CC03F5A76}" srcOrd="1" destOrd="0" presId="urn:microsoft.com/office/officeart/2005/8/layout/list1"/>
    <dgm:cxn modelId="{12BAFF14-57BF-4A71-9DFA-4EF03D0A037C}" type="presParOf" srcId="{FBDB83CF-7F95-4BEE-B408-C9A873EBF4A3}" destId="{A85B2B74-C354-4BF3-A9C1-6377A4B8D004}" srcOrd="5" destOrd="0" presId="urn:microsoft.com/office/officeart/2005/8/layout/list1"/>
    <dgm:cxn modelId="{475105E1-99D7-4989-B7CD-2FFE65F35A6C}" type="presParOf" srcId="{FBDB83CF-7F95-4BEE-B408-C9A873EBF4A3}" destId="{F715A435-7A8B-4DBB-8826-BC56E86AD693}" srcOrd="6" destOrd="0" presId="urn:microsoft.com/office/officeart/2005/8/layout/list1"/>
    <dgm:cxn modelId="{6D2F03A0-1726-46A7-B3C2-052B009F3A5D}" type="presParOf" srcId="{FBDB83CF-7F95-4BEE-B408-C9A873EBF4A3}" destId="{582C9725-48CF-4832-8481-B6C16349F624}" srcOrd="7" destOrd="0" presId="urn:microsoft.com/office/officeart/2005/8/layout/list1"/>
    <dgm:cxn modelId="{33488747-368B-4065-A6A5-CCA08706527B}" type="presParOf" srcId="{FBDB83CF-7F95-4BEE-B408-C9A873EBF4A3}" destId="{B15EDAB9-4BEB-45EA-964A-24667EEF6A9D}" srcOrd="8" destOrd="0" presId="urn:microsoft.com/office/officeart/2005/8/layout/list1"/>
    <dgm:cxn modelId="{AD576270-10F4-415F-B082-8445B4226AB4}" type="presParOf" srcId="{B15EDAB9-4BEB-45EA-964A-24667EEF6A9D}" destId="{9CE5918B-B072-458D-AA31-EFF4C4D7C4BA}" srcOrd="0" destOrd="0" presId="urn:microsoft.com/office/officeart/2005/8/layout/list1"/>
    <dgm:cxn modelId="{E2B46EB1-F875-48CA-9B7F-B4D5A7821535}" type="presParOf" srcId="{B15EDAB9-4BEB-45EA-964A-24667EEF6A9D}" destId="{34BF4161-E66F-4A28-8028-A5722293BE80}" srcOrd="1" destOrd="0" presId="urn:microsoft.com/office/officeart/2005/8/layout/list1"/>
    <dgm:cxn modelId="{33F77E79-EF01-42FE-90BB-5FAA7E66FD14}" type="presParOf" srcId="{FBDB83CF-7F95-4BEE-B408-C9A873EBF4A3}" destId="{5E01B7A7-DD4D-4A02-9A8B-691BF5421E4B}" srcOrd="9" destOrd="0" presId="urn:microsoft.com/office/officeart/2005/8/layout/list1"/>
    <dgm:cxn modelId="{306A092C-F3A0-4B89-81E6-3751B35740A1}" type="presParOf" srcId="{FBDB83CF-7F95-4BEE-B408-C9A873EBF4A3}" destId="{5BEA5A4F-17F2-40C0-8D4A-7544C8655C1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1B2422C-78FD-4E82-B7B7-26264645F28C}" type="doc">
      <dgm:prSet loTypeId="urn:microsoft.com/office/officeart/2008/layout/LinedList" loCatId="list" qsTypeId="urn:microsoft.com/office/officeart/2005/8/quickstyle/simple2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A5A3D0F1-64E4-4925-8193-D059531740A0}">
      <dgm:prSet phldrT="[Текст]" custT="1"/>
      <dgm:spPr/>
      <dgm:t>
        <a:bodyPr/>
        <a:lstStyle/>
        <a:p>
          <a:r>
            <a:rPr lang="ru-RU" sz="1800" dirty="0"/>
            <a:t>Внедрение  методик преподавания учебных предметов  с учетом интенсивного обучения </a:t>
          </a:r>
        </a:p>
      </dgm:t>
    </dgm:pt>
    <dgm:pt modelId="{5DED1B9A-CF63-4386-852B-96F28354C540}" type="parTrans" cxnId="{3EC783D0-9472-4B94-AD4A-5364C190D272}">
      <dgm:prSet/>
      <dgm:spPr/>
      <dgm:t>
        <a:bodyPr/>
        <a:lstStyle/>
        <a:p>
          <a:endParaRPr lang="ru-RU"/>
        </a:p>
      </dgm:t>
    </dgm:pt>
    <dgm:pt modelId="{DC6692E7-3EF8-45EC-B3DF-A00292DCC6E1}" type="sibTrans" cxnId="{3EC783D0-9472-4B94-AD4A-5364C190D272}">
      <dgm:prSet/>
      <dgm:spPr/>
      <dgm:t>
        <a:bodyPr/>
        <a:lstStyle/>
        <a:p>
          <a:endParaRPr lang="ru-RU"/>
        </a:p>
      </dgm:t>
    </dgm:pt>
    <dgm:pt modelId="{430D5FF8-CE9D-4412-83E9-872EC617CB1E}">
      <dgm:prSet phldrT="[Текст]" custT="1"/>
      <dgm:spPr/>
      <dgm:t>
        <a:bodyPr/>
        <a:lstStyle/>
        <a:p>
          <a:r>
            <a:rPr lang="ru-RU" sz="1800" dirty="0"/>
            <a:t>Обновление содержания с включением прикладных модулей, соответствующих профессиональной подготовке</a:t>
          </a:r>
        </a:p>
      </dgm:t>
    </dgm:pt>
    <dgm:pt modelId="{CD74554B-99D7-414A-B1CB-19A2E24A3452}" type="parTrans" cxnId="{F168AB0A-839F-40B9-A1A5-A30733A28346}">
      <dgm:prSet/>
      <dgm:spPr/>
      <dgm:t>
        <a:bodyPr/>
        <a:lstStyle/>
        <a:p>
          <a:endParaRPr lang="ru-RU"/>
        </a:p>
      </dgm:t>
    </dgm:pt>
    <dgm:pt modelId="{895DCC28-4A3B-446A-9387-A1CD6460D5C8}" type="sibTrans" cxnId="{F168AB0A-839F-40B9-A1A5-A30733A28346}">
      <dgm:prSet/>
      <dgm:spPr/>
      <dgm:t>
        <a:bodyPr/>
        <a:lstStyle/>
        <a:p>
          <a:endParaRPr lang="ru-RU"/>
        </a:p>
      </dgm:t>
    </dgm:pt>
    <dgm:pt modelId="{FF65F483-B355-4624-949E-BF6CFC98AA93}">
      <dgm:prSet phldrT="[Текст]" custT="1"/>
      <dgm:spPr/>
      <dgm:t>
        <a:bodyPr/>
        <a:lstStyle/>
        <a:p>
          <a:r>
            <a:rPr lang="ru-RU" sz="1800" dirty="0"/>
            <a:t>Интеграция предметов, эффективные технологии, повышение квалификации педагогов</a:t>
          </a:r>
        </a:p>
      </dgm:t>
    </dgm:pt>
    <dgm:pt modelId="{1A69FC43-C750-4318-AA38-8BB796CEEE49}" type="parTrans" cxnId="{706AF916-E280-4AAC-93D9-FCF7EC8F5FBD}">
      <dgm:prSet/>
      <dgm:spPr/>
      <dgm:t>
        <a:bodyPr/>
        <a:lstStyle/>
        <a:p>
          <a:endParaRPr lang="ru-RU"/>
        </a:p>
      </dgm:t>
    </dgm:pt>
    <dgm:pt modelId="{A358C835-1435-4BC7-9CB0-66CC15973F37}" type="sibTrans" cxnId="{706AF916-E280-4AAC-93D9-FCF7EC8F5FBD}">
      <dgm:prSet/>
      <dgm:spPr/>
      <dgm:t>
        <a:bodyPr/>
        <a:lstStyle/>
        <a:p>
          <a:endParaRPr lang="ru-RU"/>
        </a:p>
      </dgm:t>
    </dgm:pt>
    <dgm:pt modelId="{0A58E643-68A2-4C07-B69A-4A01907D4C5D}" type="pres">
      <dgm:prSet presAssocID="{11B2422C-78FD-4E82-B7B7-26264645F28C}" presName="vert0" presStyleCnt="0">
        <dgm:presLayoutVars>
          <dgm:dir/>
          <dgm:animOne val="branch"/>
          <dgm:animLvl val="lvl"/>
        </dgm:presLayoutVars>
      </dgm:prSet>
      <dgm:spPr/>
    </dgm:pt>
    <dgm:pt modelId="{34D4E181-DFC4-47ED-AF0F-659CEA2311C9}" type="pres">
      <dgm:prSet presAssocID="{A5A3D0F1-64E4-4925-8193-D059531740A0}" presName="thickLine" presStyleLbl="alignNode1" presStyleIdx="0" presStyleCnt="3"/>
      <dgm:spPr/>
    </dgm:pt>
    <dgm:pt modelId="{FF69B700-97FF-4563-8BE9-D6B6B45B5BB2}" type="pres">
      <dgm:prSet presAssocID="{A5A3D0F1-64E4-4925-8193-D059531740A0}" presName="horz1" presStyleCnt="0"/>
      <dgm:spPr/>
    </dgm:pt>
    <dgm:pt modelId="{D5D694FE-E967-4481-8A4D-58D16A1887F5}" type="pres">
      <dgm:prSet presAssocID="{A5A3D0F1-64E4-4925-8193-D059531740A0}" presName="tx1" presStyleLbl="revTx" presStyleIdx="0" presStyleCnt="3"/>
      <dgm:spPr/>
    </dgm:pt>
    <dgm:pt modelId="{742A699E-915D-452B-A221-91E715BB7B21}" type="pres">
      <dgm:prSet presAssocID="{A5A3D0F1-64E4-4925-8193-D059531740A0}" presName="vert1" presStyleCnt="0"/>
      <dgm:spPr/>
    </dgm:pt>
    <dgm:pt modelId="{6FF9DBF0-B8FE-410B-8F12-3C137456C795}" type="pres">
      <dgm:prSet presAssocID="{430D5FF8-CE9D-4412-83E9-872EC617CB1E}" presName="thickLine" presStyleLbl="alignNode1" presStyleIdx="1" presStyleCnt="3"/>
      <dgm:spPr/>
    </dgm:pt>
    <dgm:pt modelId="{91955041-13F0-478B-B093-537C1FC78A79}" type="pres">
      <dgm:prSet presAssocID="{430D5FF8-CE9D-4412-83E9-872EC617CB1E}" presName="horz1" presStyleCnt="0"/>
      <dgm:spPr/>
    </dgm:pt>
    <dgm:pt modelId="{6D7F7BBA-DC2C-4B95-98CD-197AD21D6410}" type="pres">
      <dgm:prSet presAssocID="{430D5FF8-CE9D-4412-83E9-872EC617CB1E}" presName="tx1" presStyleLbl="revTx" presStyleIdx="1" presStyleCnt="3"/>
      <dgm:spPr/>
    </dgm:pt>
    <dgm:pt modelId="{6497FA81-E91D-4D42-886D-7C1F90DF5825}" type="pres">
      <dgm:prSet presAssocID="{430D5FF8-CE9D-4412-83E9-872EC617CB1E}" presName="vert1" presStyleCnt="0"/>
      <dgm:spPr/>
    </dgm:pt>
    <dgm:pt modelId="{32D827B6-DDE2-4ADA-AF6B-E1855B302239}" type="pres">
      <dgm:prSet presAssocID="{FF65F483-B355-4624-949E-BF6CFC98AA93}" presName="thickLine" presStyleLbl="alignNode1" presStyleIdx="2" presStyleCnt="3"/>
      <dgm:spPr/>
    </dgm:pt>
    <dgm:pt modelId="{586CEDCF-DCE2-4177-A9DE-D18861E27F40}" type="pres">
      <dgm:prSet presAssocID="{FF65F483-B355-4624-949E-BF6CFC98AA93}" presName="horz1" presStyleCnt="0"/>
      <dgm:spPr/>
    </dgm:pt>
    <dgm:pt modelId="{6CE85D2B-F836-4EE3-B590-C8D62D4FE27C}" type="pres">
      <dgm:prSet presAssocID="{FF65F483-B355-4624-949E-BF6CFC98AA93}" presName="tx1" presStyleLbl="revTx" presStyleIdx="2" presStyleCnt="3"/>
      <dgm:spPr/>
    </dgm:pt>
    <dgm:pt modelId="{F352D901-F001-49B1-BC3A-957112661D9E}" type="pres">
      <dgm:prSet presAssocID="{FF65F483-B355-4624-949E-BF6CFC98AA93}" presName="vert1" presStyleCnt="0"/>
      <dgm:spPr/>
    </dgm:pt>
  </dgm:ptLst>
  <dgm:cxnLst>
    <dgm:cxn modelId="{F168AB0A-839F-40B9-A1A5-A30733A28346}" srcId="{11B2422C-78FD-4E82-B7B7-26264645F28C}" destId="{430D5FF8-CE9D-4412-83E9-872EC617CB1E}" srcOrd="1" destOrd="0" parTransId="{CD74554B-99D7-414A-B1CB-19A2E24A3452}" sibTransId="{895DCC28-4A3B-446A-9387-A1CD6460D5C8}"/>
    <dgm:cxn modelId="{706AF916-E280-4AAC-93D9-FCF7EC8F5FBD}" srcId="{11B2422C-78FD-4E82-B7B7-26264645F28C}" destId="{FF65F483-B355-4624-949E-BF6CFC98AA93}" srcOrd="2" destOrd="0" parTransId="{1A69FC43-C750-4318-AA38-8BB796CEEE49}" sibTransId="{A358C835-1435-4BC7-9CB0-66CC15973F37}"/>
    <dgm:cxn modelId="{37C1039F-C4B2-401C-AA94-F21342666648}" type="presOf" srcId="{A5A3D0F1-64E4-4925-8193-D059531740A0}" destId="{D5D694FE-E967-4481-8A4D-58D16A1887F5}" srcOrd="0" destOrd="0" presId="urn:microsoft.com/office/officeart/2008/layout/LinedList"/>
    <dgm:cxn modelId="{F95B5FA1-D5B4-47B9-B127-5F7C44620BE8}" type="presOf" srcId="{FF65F483-B355-4624-949E-BF6CFC98AA93}" destId="{6CE85D2B-F836-4EE3-B590-C8D62D4FE27C}" srcOrd="0" destOrd="0" presId="urn:microsoft.com/office/officeart/2008/layout/LinedList"/>
    <dgm:cxn modelId="{2E05ADAD-D57B-44AE-BFEE-556E382EE7DC}" type="presOf" srcId="{430D5FF8-CE9D-4412-83E9-872EC617CB1E}" destId="{6D7F7BBA-DC2C-4B95-98CD-197AD21D6410}" srcOrd="0" destOrd="0" presId="urn:microsoft.com/office/officeart/2008/layout/LinedList"/>
    <dgm:cxn modelId="{9653FDC2-6CA4-4B0C-94DB-D9A2A5E4AE76}" type="presOf" srcId="{11B2422C-78FD-4E82-B7B7-26264645F28C}" destId="{0A58E643-68A2-4C07-B69A-4A01907D4C5D}" srcOrd="0" destOrd="0" presId="urn:microsoft.com/office/officeart/2008/layout/LinedList"/>
    <dgm:cxn modelId="{3EC783D0-9472-4B94-AD4A-5364C190D272}" srcId="{11B2422C-78FD-4E82-B7B7-26264645F28C}" destId="{A5A3D0F1-64E4-4925-8193-D059531740A0}" srcOrd="0" destOrd="0" parTransId="{5DED1B9A-CF63-4386-852B-96F28354C540}" sibTransId="{DC6692E7-3EF8-45EC-B3DF-A00292DCC6E1}"/>
    <dgm:cxn modelId="{8229B1CA-F52D-4C78-A014-B5A280C1A6C6}" type="presParOf" srcId="{0A58E643-68A2-4C07-B69A-4A01907D4C5D}" destId="{34D4E181-DFC4-47ED-AF0F-659CEA2311C9}" srcOrd="0" destOrd="0" presId="urn:microsoft.com/office/officeart/2008/layout/LinedList"/>
    <dgm:cxn modelId="{723281B6-F0FE-4E85-9F61-6B6E7C0B6F3F}" type="presParOf" srcId="{0A58E643-68A2-4C07-B69A-4A01907D4C5D}" destId="{FF69B700-97FF-4563-8BE9-D6B6B45B5BB2}" srcOrd="1" destOrd="0" presId="urn:microsoft.com/office/officeart/2008/layout/LinedList"/>
    <dgm:cxn modelId="{0D758B2E-9848-4324-BECA-1A8E1A7A5938}" type="presParOf" srcId="{FF69B700-97FF-4563-8BE9-D6B6B45B5BB2}" destId="{D5D694FE-E967-4481-8A4D-58D16A1887F5}" srcOrd="0" destOrd="0" presId="urn:microsoft.com/office/officeart/2008/layout/LinedList"/>
    <dgm:cxn modelId="{665DCCB0-FD8C-4B20-9B42-D085239EF47B}" type="presParOf" srcId="{FF69B700-97FF-4563-8BE9-D6B6B45B5BB2}" destId="{742A699E-915D-452B-A221-91E715BB7B21}" srcOrd="1" destOrd="0" presId="urn:microsoft.com/office/officeart/2008/layout/LinedList"/>
    <dgm:cxn modelId="{3AFE4E5E-8EEA-43CC-8888-067489E5576F}" type="presParOf" srcId="{0A58E643-68A2-4C07-B69A-4A01907D4C5D}" destId="{6FF9DBF0-B8FE-410B-8F12-3C137456C795}" srcOrd="2" destOrd="0" presId="urn:microsoft.com/office/officeart/2008/layout/LinedList"/>
    <dgm:cxn modelId="{2B814966-50A2-4DF0-A968-F83C386E6E27}" type="presParOf" srcId="{0A58E643-68A2-4C07-B69A-4A01907D4C5D}" destId="{91955041-13F0-478B-B093-537C1FC78A79}" srcOrd="3" destOrd="0" presId="urn:microsoft.com/office/officeart/2008/layout/LinedList"/>
    <dgm:cxn modelId="{E2C715E4-120B-48C8-A58F-1DCA6EE80815}" type="presParOf" srcId="{91955041-13F0-478B-B093-537C1FC78A79}" destId="{6D7F7BBA-DC2C-4B95-98CD-197AD21D6410}" srcOrd="0" destOrd="0" presId="urn:microsoft.com/office/officeart/2008/layout/LinedList"/>
    <dgm:cxn modelId="{5983763E-039E-4543-8A98-CB24602C59A9}" type="presParOf" srcId="{91955041-13F0-478B-B093-537C1FC78A79}" destId="{6497FA81-E91D-4D42-886D-7C1F90DF5825}" srcOrd="1" destOrd="0" presId="urn:microsoft.com/office/officeart/2008/layout/LinedList"/>
    <dgm:cxn modelId="{63D83E9B-AC02-41C7-9530-A9B9772EF0EF}" type="presParOf" srcId="{0A58E643-68A2-4C07-B69A-4A01907D4C5D}" destId="{32D827B6-DDE2-4ADA-AF6B-E1855B302239}" srcOrd="4" destOrd="0" presId="urn:microsoft.com/office/officeart/2008/layout/LinedList"/>
    <dgm:cxn modelId="{59D1C180-6A59-4AA5-8DD0-7E093CA4729D}" type="presParOf" srcId="{0A58E643-68A2-4C07-B69A-4A01907D4C5D}" destId="{586CEDCF-DCE2-4177-A9DE-D18861E27F40}" srcOrd="5" destOrd="0" presId="urn:microsoft.com/office/officeart/2008/layout/LinedList"/>
    <dgm:cxn modelId="{1B982322-A83D-4511-9706-8CDA2721AB97}" type="presParOf" srcId="{586CEDCF-DCE2-4177-A9DE-D18861E27F40}" destId="{6CE85D2B-F836-4EE3-B590-C8D62D4FE27C}" srcOrd="0" destOrd="0" presId="urn:microsoft.com/office/officeart/2008/layout/LinedList"/>
    <dgm:cxn modelId="{8621C85A-4447-48DB-A474-5295E155EE1E}" type="presParOf" srcId="{586CEDCF-DCE2-4177-A9DE-D18861E27F40}" destId="{F352D901-F001-49B1-BC3A-957112661D9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0AD85EF-1CBE-4F4E-932E-B62943E1CEFC}" type="doc">
      <dgm:prSet loTypeId="urn:microsoft.com/office/officeart/2009/layout/ReverseList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3B60A2A5-03E8-4435-82A3-CC861BDE1496}">
      <dgm:prSet phldrT="[Текст]"/>
      <dgm:spPr/>
      <dgm:t>
        <a:bodyPr/>
        <a:lstStyle/>
        <a:p>
          <a:pPr algn="ctr"/>
          <a:r>
            <a:rPr lang="ru-RU" dirty="0"/>
            <a:t>ФГОС СОО</a:t>
          </a:r>
        </a:p>
      </dgm:t>
    </dgm:pt>
    <dgm:pt modelId="{8FB84E1D-985D-433F-B120-2F5F06A1E0D8}" type="parTrans" cxnId="{16405C18-C5A1-4EF6-95CF-964A37F59163}">
      <dgm:prSet/>
      <dgm:spPr/>
      <dgm:t>
        <a:bodyPr/>
        <a:lstStyle/>
        <a:p>
          <a:endParaRPr lang="ru-RU"/>
        </a:p>
      </dgm:t>
    </dgm:pt>
    <dgm:pt modelId="{A8B6314C-E06C-48C9-B419-D01870CD6B23}" type="sibTrans" cxnId="{16405C18-C5A1-4EF6-95CF-964A37F59163}">
      <dgm:prSet/>
      <dgm:spPr/>
      <dgm:t>
        <a:bodyPr/>
        <a:lstStyle/>
        <a:p>
          <a:endParaRPr lang="ru-RU"/>
        </a:p>
      </dgm:t>
    </dgm:pt>
    <dgm:pt modelId="{B5D1451F-0DF0-4D5C-9B8A-518688A88441}">
      <dgm:prSet phldrT="[Текст]"/>
      <dgm:spPr/>
      <dgm:t>
        <a:bodyPr/>
        <a:lstStyle/>
        <a:p>
          <a:pPr algn="ctr"/>
          <a:r>
            <a:rPr lang="ru-RU" dirty="0"/>
            <a:t>ФГОС СПО</a:t>
          </a:r>
        </a:p>
      </dgm:t>
    </dgm:pt>
    <dgm:pt modelId="{54C1D5D2-D9EA-4157-9A0F-A5606D264FD2}" type="parTrans" cxnId="{F4BA3A13-9411-41FB-9441-8ACAD5DA09AA}">
      <dgm:prSet/>
      <dgm:spPr/>
      <dgm:t>
        <a:bodyPr/>
        <a:lstStyle/>
        <a:p>
          <a:endParaRPr lang="ru-RU"/>
        </a:p>
      </dgm:t>
    </dgm:pt>
    <dgm:pt modelId="{972A8FE9-32B5-41D8-A2A2-4136936A31DA}" type="sibTrans" cxnId="{F4BA3A13-9411-41FB-9441-8ACAD5DA09AA}">
      <dgm:prSet/>
      <dgm:spPr/>
      <dgm:t>
        <a:bodyPr/>
        <a:lstStyle/>
        <a:p>
          <a:endParaRPr lang="ru-RU"/>
        </a:p>
      </dgm:t>
    </dgm:pt>
    <dgm:pt modelId="{FD57F6F4-4B5E-4B00-95A7-AA924F8F1A6B}" type="pres">
      <dgm:prSet presAssocID="{00AD85EF-1CBE-4F4E-932E-B62943E1CEFC}" presName="Name0" presStyleCnt="0">
        <dgm:presLayoutVars>
          <dgm:chMax val="2"/>
          <dgm:chPref val="2"/>
          <dgm:animLvl val="lvl"/>
        </dgm:presLayoutVars>
      </dgm:prSet>
      <dgm:spPr/>
    </dgm:pt>
    <dgm:pt modelId="{B0D47B39-3DDC-4E31-A8C2-72DB34D326BC}" type="pres">
      <dgm:prSet presAssocID="{00AD85EF-1CBE-4F4E-932E-B62943E1CEFC}" presName="LeftText" presStyleLbl="revTx" presStyleIdx="0" presStyleCnt="0">
        <dgm:presLayoutVars>
          <dgm:bulletEnabled val="1"/>
        </dgm:presLayoutVars>
      </dgm:prSet>
      <dgm:spPr/>
    </dgm:pt>
    <dgm:pt modelId="{D15443C5-ECA4-40C1-9EF9-9A4A13918779}" type="pres">
      <dgm:prSet presAssocID="{00AD85EF-1CBE-4F4E-932E-B62943E1CEFC}" presName="LeftNode" presStyleLbl="bgImgPlace1" presStyleIdx="0" presStyleCnt="2">
        <dgm:presLayoutVars>
          <dgm:chMax val="2"/>
          <dgm:chPref val="2"/>
        </dgm:presLayoutVars>
      </dgm:prSet>
      <dgm:spPr/>
    </dgm:pt>
    <dgm:pt modelId="{A21041E6-D619-4BD8-BABA-959DC61C4C52}" type="pres">
      <dgm:prSet presAssocID="{00AD85EF-1CBE-4F4E-932E-B62943E1CEFC}" presName="RightText" presStyleLbl="revTx" presStyleIdx="0" presStyleCnt="0">
        <dgm:presLayoutVars>
          <dgm:bulletEnabled val="1"/>
        </dgm:presLayoutVars>
      </dgm:prSet>
      <dgm:spPr/>
    </dgm:pt>
    <dgm:pt modelId="{A28AAA5A-1353-4186-90B8-A3637DCC963C}" type="pres">
      <dgm:prSet presAssocID="{00AD85EF-1CBE-4F4E-932E-B62943E1CEFC}" presName="RightNode" presStyleLbl="bgImgPlace1" presStyleIdx="1" presStyleCnt="2">
        <dgm:presLayoutVars>
          <dgm:chMax val="0"/>
          <dgm:chPref val="0"/>
        </dgm:presLayoutVars>
      </dgm:prSet>
      <dgm:spPr/>
    </dgm:pt>
    <dgm:pt modelId="{58F45204-0C1B-4102-BD42-661214A85BB6}" type="pres">
      <dgm:prSet presAssocID="{00AD85EF-1CBE-4F4E-932E-B62943E1CEFC}" presName="TopArrow" presStyleLbl="node1" presStyleIdx="0" presStyleCnt="2"/>
      <dgm:spPr/>
    </dgm:pt>
    <dgm:pt modelId="{0E7EE2CB-6380-4DDF-BE2B-B5D9CC7E6DFF}" type="pres">
      <dgm:prSet presAssocID="{00AD85EF-1CBE-4F4E-932E-B62943E1CEFC}" presName="BottomArrow" presStyleLbl="node1" presStyleIdx="1" presStyleCnt="2"/>
      <dgm:spPr/>
    </dgm:pt>
  </dgm:ptLst>
  <dgm:cxnLst>
    <dgm:cxn modelId="{F4BA3A13-9411-41FB-9441-8ACAD5DA09AA}" srcId="{00AD85EF-1CBE-4F4E-932E-B62943E1CEFC}" destId="{B5D1451F-0DF0-4D5C-9B8A-518688A88441}" srcOrd="1" destOrd="0" parTransId="{54C1D5D2-D9EA-4157-9A0F-A5606D264FD2}" sibTransId="{972A8FE9-32B5-41D8-A2A2-4136936A31DA}"/>
    <dgm:cxn modelId="{16405C18-C5A1-4EF6-95CF-964A37F59163}" srcId="{00AD85EF-1CBE-4F4E-932E-B62943E1CEFC}" destId="{3B60A2A5-03E8-4435-82A3-CC861BDE1496}" srcOrd="0" destOrd="0" parTransId="{8FB84E1D-985D-433F-B120-2F5F06A1E0D8}" sibTransId="{A8B6314C-E06C-48C9-B419-D01870CD6B23}"/>
    <dgm:cxn modelId="{55BB991C-27D0-44E9-AE33-8DE268951A86}" type="presOf" srcId="{B5D1451F-0DF0-4D5C-9B8A-518688A88441}" destId="{A21041E6-D619-4BD8-BABA-959DC61C4C52}" srcOrd="0" destOrd="0" presId="urn:microsoft.com/office/officeart/2009/layout/ReverseList"/>
    <dgm:cxn modelId="{22D1366B-5E7A-426D-898C-E6006F6A488E}" type="presOf" srcId="{00AD85EF-1CBE-4F4E-932E-B62943E1CEFC}" destId="{FD57F6F4-4B5E-4B00-95A7-AA924F8F1A6B}" srcOrd="0" destOrd="0" presId="urn:microsoft.com/office/officeart/2009/layout/ReverseList"/>
    <dgm:cxn modelId="{82B4048C-7542-4677-8735-6B49FBD6885F}" type="presOf" srcId="{B5D1451F-0DF0-4D5C-9B8A-518688A88441}" destId="{A28AAA5A-1353-4186-90B8-A3637DCC963C}" srcOrd="1" destOrd="0" presId="urn:microsoft.com/office/officeart/2009/layout/ReverseList"/>
    <dgm:cxn modelId="{DBE45B9D-09D5-4284-B31D-5C1484FBB22D}" type="presOf" srcId="{3B60A2A5-03E8-4435-82A3-CC861BDE1496}" destId="{D15443C5-ECA4-40C1-9EF9-9A4A13918779}" srcOrd="1" destOrd="0" presId="urn:microsoft.com/office/officeart/2009/layout/ReverseList"/>
    <dgm:cxn modelId="{18D4BAFC-1B7F-4B7C-B408-CE326949062C}" type="presOf" srcId="{3B60A2A5-03E8-4435-82A3-CC861BDE1496}" destId="{B0D47B39-3DDC-4E31-A8C2-72DB34D326BC}" srcOrd="0" destOrd="0" presId="urn:microsoft.com/office/officeart/2009/layout/ReverseList"/>
    <dgm:cxn modelId="{3B2D3D3F-1BB3-49F8-81D5-26A5515382AB}" type="presParOf" srcId="{FD57F6F4-4B5E-4B00-95A7-AA924F8F1A6B}" destId="{B0D47B39-3DDC-4E31-A8C2-72DB34D326BC}" srcOrd="0" destOrd="0" presId="urn:microsoft.com/office/officeart/2009/layout/ReverseList"/>
    <dgm:cxn modelId="{EF9047F7-6DE7-439D-8FF4-092F56FD99FE}" type="presParOf" srcId="{FD57F6F4-4B5E-4B00-95A7-AA924F8F1A6B}" destId="{D15443C5-ECA4-40C1-9EF9-9A4A13918779}" srcOrd="1" destOrd="0" presId="urn:microsoft.com/office/officeart/2009/layout/ReverseList"/>
    <dgm:cxn modelId="{6EAF1246-65DB-4BD1-8BD0-DA41BC278B81}" type="presParOf" srcId="{FD57F6F4-4B5E-4B00-95A7-AA924F8F1A6B}" destId="{A21041E6-D619-4BD8-BABA-959DC61C4C52}" srcOrd="2" destOrd="0" presId="urn:microsoft.com/office/officeart/2009/layout/ReverseList"/>
    <dgm:cxn modelId="{BB9F8BCB-34A3-4BF9-89D4-9F1D26258ACB}" type="presParOf" srcId="{FD57F6F4-4B5E-4B00-95A7-AA924F8F1A6B}" destId="{A28AAA5A-1353-4186-90B8-A3637DCC963C}" srcOrd="3" destOrd="0" presId="urn:microsoft.com/office/officeart/2009/layout/ReverseList"/>
    <dgm:cxn modelId="{241D0223-451D-43E8-B142-E1ABB9EEBF9B}" type="presParOf" srcId="{FD57F6F4-4B5E-4B00-95A7-AA924F8F1A6B}" destId="{58F45204-0C1B-4102-BD42-661214A85BB6}" srcOrd="4" destOrd="0" presId="urn:microsoft.com/office/officeart/2009/layout/ReverseList"/>
    <dgm:cxn modelId="{5B75EAEF-88C2-418B-9491-F2EA7DEFF8F3}" type="presParOf" srcId="{FD57F6F4-4B5E-4B00-95A7-AA924F8F1A6B}" destId="{0E7EE2CB-6380-4DDF-BE2B-B5D9CC7E6DFF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767DBB7-9C38-4D43-84DF-A16B1DAF1498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9D2D43F2-AF02-41A3-BF39-CB459314178F}">
      <dgm:prSet phldrT="[Текст]"/>
      <dgm:spPr/>
      <dgm:t>
        <a:bodyPr/>
        <a:lstStyle/>
        <a:p>
          <a:r>
            <a:rPr lang="ru-RU" dirty="0"/>
            <a:t>ФГОС СОО</a:t>
          </a:r>
        </a:p>
      </dgm:t>
    </dgm:pt>
    <dgm:pt modelId="{972B1029-B312-4BFE-8AB3-974BBF53CA8B}" type="parTrans" cxnId="{1612D51C-3273-4B2E-8CF7-D18F4FCB70B9}">
      <dgm:prSet/>
      <dgm:spPr/>
      <dgm:t>
        <a:bodyPr/>
        <a:lstStyle/>
        <a:p>
          <a:endParaRPr lang="ru-RU"/>
        </a:p>
      </dgm:t>
    </dgm:pt>
    <dgm:pt modelId="{48577747-D17E-401F-8B94-80E84CB7EB5C}" type="sibTrans" cxnId="{1612D51C-3273-4B2E-8CF7-D18F4FCB70B9}">
      <dgm:prSet/>
      <dgm:spPr/>
      <dgm:t>
        <a:bodyPr/>
        <a:lstStyle/>
        <a:p>
          <a:endParaRPr lang="ru-RU"/>
        </a:p>
      </dgm:t>
    </dgm:pt>
    <dgm:pt modelId="{DD6C9B92-4224-46FF-8BE6-AF00C6839EC8}">
      <dgm:prSet phldrT="[Текст]"/>
      <dgm:spPr/>
      <dgm:t>
        <a:bodyPr/>
        <a:lstStyle/>
        <a:p>
          <a:r>
            <a:rPr lang="ru-RU" dirty="0"/>
            <a:t>учебные предметы, изучаемые на базовом уровне</a:t>
          </a:r>
        </a:p>
      </dgm:t>
    </dgm:pt>
    <dgm:pt modelId="{8F079DA6-C271-49C8-8A41-209D731F860D}" type="parTrans" cxnId="{3A6541A8-32EF-427B-91C0-8D9D90254526}">
      <dgm:prSet/>
      <dgm:spPr/>
      <dgm:t>
        <a:bodyPr/>
        <a:lstStyle/>
        <a:p>
          <a:endParaRPr lang="ru-RU"/>
        </a:p>
      </dgm:t>
    </dgm:pt>
    <dgm:pt modelId="{8A5B6911-86A1-4408-8AEF-CF35642383D1}" type="sibTrans" cxnId="{3A6541A8-32EF-427B-91C0-8D9D90254526}">
      <dgm:prSet/>
      <dgm:spPr/>
      <dgm:t>
        <a:bodyPr/>
        <a:lstStyle/>
        <a:p>
          <a:endParaRPr lang="ru-RU"/>
        </a:p>
      </dgm:t>
    </dgm:pt>
    <dgm:pt modelId="{947F034F-ACBC-4FF0-84B7-E01296A9518C}">
      <dgm:prSet phldrT="[Текст]"/>
      <dgm:spPr/>
      <dgm:t>
        <a:bodyPr/>
        <a:lstStyle/>
        <a:p>
          <a:r>
            <a:rPr lang="ru-RU" dirty="0"/>
            <a:t>учебные предметы, изучаемые на углубленном уровне</a:t>
          </a:r>
        </a:p>
      </dgm:t>
    </dgm:pt>
    <dgm:pt modelId="{8B4576C6-E501-4D1A-A03A-B3A53F8DA76A}" type="parTrans" cxnId="{B25579B0-6301-4329-A772-394AAA645CEC}">
      <dgm:prSet/>
      <dgm:spPr/>
      <dgm:t>
        <a:bodyPr/>
        <a:lstStyle/>
        <a:p>
          <a:endParaRPr lang="ru-RU"/>
        </a:p>
      </dgm:t>
    </dgm:pt>
    <dgm:pt modelId="{5FDAD026-A11A-4523-A065-439D33007048}" type="sibTrans" cxnId="{B25579B0-6301-4329-A772-394AAA645CEC}">
      <dgm:prSet/>
      <dgm:spPr/>
      <dgm:t>
        <a:bodyPr/>
        <a:lstStyle/>
        <a:p>
          <a:endParaRPr lang="ru-RU"/>
        </a:p>
      </dgm:t>
    </dgm:pt>
    <dgm:pt modelId="{3953D9BE-B79F-4411-84F8-52B79ECD6CD2}">
      <dgm:prSet phldrT="[Текст]"/>
      <dgm:spPr/>
      <dgm:t>
        <a:bodyPr/>
        <a:lstStyle/>
        <a:p>
          <a:r>
            <a:rPr lang="ru-RU" dirty="0"/>
            <a:t>Профилизация обучения</a:t>
          </a:r>
        </a:p>
      </dgm:t>
    </dgm:pt>
    <dgm:pt modelId="{DF5F8AC8-5DC8-4542-B17E-BF213E2F6B61}" type="parTrans" cxnId="{2F1A8DC2-E1A6-4678-9E66-E7668C8289D3}">
      <dgm:prSet/>
      <dgm:spPr/>
      <dgm:t>
        <a:bodyPr/>
        <a:lstStyle/>
        <a:p>
          <a:endParaRPr lang="ru-RU"/>
        </a:p>
      </dgm:t>
    </dgm:pt>
    <dgm:pt modelId="{7CAD0C83-8288-43FD-8056-2750FFC63F9C}" type="sibTrans" cxnId="{2F1A8DC2-E1A6-4678-9E66-E7668C8289D3}">
      <dgm:prSet/>
      <dgm:spPr/>
      <dgm:t>
        <a:bodyPr/>
        <a:lstStyle/>
        <a:p>
          <a:endParaRPr lang="ru-RU"/>
        </a:p>
      </dgm:t>
    </dgm:pt>
    <dgm:pt modelId="{18AEFDD6-2450-43C0-8E22-466AAC42A0AB}" type="pres">
      <dgm:prSet presAssocID="{9767DBB7-9C38-4D43-84DF-A16B1DAF149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BF1EE0B0-1594-410B-98A6-44062F336ECC}" type="pres">
      <dgm:prSet presAssocID="{9D2D43F2-AF02-41A3-BF39-CB459314178F}" presName="root1" presStyleCnt="0"/>
      <dgm:spPr/>
    </dgm:pt>
    <dgm:pt modelId="{4A21A725-C315-4DC0-9035-72A77ECB0A6E}" type="pres">
      <dgm:prSet presAssocID="{9D2D43F2-AF02-41A3-BF39-CB459314178F}" presName="LevelOneTextNode" presStyleLbl="node0" presStyleIdx="0" presStyleCnt="1">
        <dgm:presLayoutVars>
          <dgm:chPref val="3"/>
        </dgm:presLayoutVars>
      </dgm:prSet>
      <dgm:spPr/>
    </dgm:pt>
    <dgm:pt modelId="{C17FAA3F-06E2-4839-B83F-4CD7E39AF673}" type="pres">
      <dgm:prSet presAssocID="{9D2D43F2-AF02-41A3-BF39-CB459314178F}" presName="level2hierChild" presStyleCnt="0"/>
      <dgm:spPr/>
    </dgm:pt>
    <dgm:pt modelId="{A2F59A0D-023F-4A53-9067-D649A7D5C6E3}" type="pres">
      <dgm:prSet presAssocID="{8F079DA6-C271-49C8-8A41-209D731F860D}" presName="conn2-1" presStyleLbl="parChTrans1D2" presStyleIdx="0" presStyleCnt="3"/>
      <dgm:spPr/>
    </dgm:pt>
    <dgm:pt modelId="{1C54F7F1-76F8-471E-BDFA-529BA29EB265}" type="pres">
      <dgm:prSet presAssocID="{8F079DA6-C271-49C8-8A41-209D731F860D}" presName="connTx" presStyleLbl="parChTrans1D2" presStyleIdx="0" presStyleCnt="3"/>
      <dgm:spPr/>
    </dgm:pt>
    <dgm:pt modelId="{59640C94-3953-48A6-A38C-9B9AB9A2232A}" type="pres">
      <dgm:prSet presAssocID="{DD6C9B92-4224-46FF-8BE6-AF00C6839EC8}" presName="root2" presStyleCnt="0"/>
      <dgm:spPr/>
    </dgm:pt>
    <dgm:pt modelId="{A4781570-2305-4271-9830-C06671607A9B}" type="pres">
      <dgm:prSet presAssocID="{DD6C9B92-4224-46FF-8BE6-AF00C6839EC8}" presName="LevelTwoTextNode" presStyleLbl="node2" presStyleIdx="0" presStyleCnt="3">
        <dgm:presLayoutVars>
          <dgm:chPref val="3"/>
        </dgm:presLayoutVars>
      </dgm:prSet>
      <dgm:spPr/>
    </dgm:pt>
    <dgm:pt modelId="{5C3B61A6-43AC-4115-AEC2-D423365122BC}" type="pres">
      <dgm:prSet presAssocID="{DD6C9B92-4224-46FF-8BE6-AF00C6839EC8}" presName="level3hierChild" presStyleCnt="0"/>
      <dgm:spPr/>
    </dgm:pt>
    <dgm:pt modelId="{377CAEA8-7645-45D8-982B-5AB032DADE77}" type="pres">
      <dgm:prSet presAssocID="{8B4576C6-E501-4D1A-A03A-B3A53F8DA76A}" presName="conn2-1" presStyleLbl="parChTrans1D2" presStyleIdx="1" presStyleCnt="3"/>
      <dgm:spPr/>
    </dgm:pt>
    <dgm:pt modelId="{5D861F37-A478-4B26-AC07-3CE8DDB606AB}" type="pres">
      <dgm:prSet presAssocID="{8B4576C6-E501-4D1A-A03A-B3A53F8DA76A}" presName="connTx" presStyleLbl="parChTrans1D2" presStyleIdx="1" presStyleCnt="3"/>
      <dgm:spPr/>
    </dgm:pt>
    <dgm:pt modelId="{425488D0-4983-4CE0-BE7A-E3FF7DD23E3A}" type="pres">
      <dgm:prSet presAssocID="{947F034F-ACBC-4FF0-84B7-E01296A9518C}" presName="root2" presStyleCnt="0"/>
      <dgm:spPr/>
    </dgm:pt>
    <dgm:pt modelId="{40139109-F84B-47CA-902E-6E92F1C14522}" type="pres">
      <dgm:prSet presAssocID="{947F034F-ACBC-4FF0-84B7-E01296A9518C}" presName="LevelTwoTextNode" presStyleLbl="node2" presStyleIdx="1" presStyleCnt="3">
        <dgm:presLayoutVars>
          <dgm:chPref val="3"/>
        </dgm:presLayoutVars>
      </dgm:prSet>
      <dgm:spPr/>
    </dgm:pt>
    <dgm:pt modelId="{CBE326CC-0DE7-4891-B517-2E97E75AF315}" type="pres">
      <dgm:prSet presAssocID="{947F034F-ACBC-4FF0-84B7-E01296A9518C}" presName="level3hierChild" presStyleCnt="0"/>
      <dgm:spPr/>
    </dgm:pt>
    <dgm:pt modelId="{B000F554-6C44-4335-A0EB-E04778887AA2}" type="pres">
      <dgm:prSet presAssocID="{DF5F8AC8-5DC8-4542-B17E-BF213E2F6B61}" presName="conn2-1" presStyleLbl="parChTrans1D2" presStyleIdx="2" presStyleCnt="3"/>
      <dgm:spPr/>
    </dgm:pt>
    <dgm:pt modelId="{547440EB-1D3C-4B96-A713-C04F42DBDD03}" type="pres">
      <dgm:prSet presAssocID="{DF5F8AC8-5DC8-4542-B17E-BF213E2F6B61}" presName="connTx" presStyleLbl="parChTrans1D2" presStyleIdx="2" presStyleCnt="3"/>
      <dgm:spPr/>
    </dgm:pt>
    <dgm:pt modelId="{13C75225-29A8-40A3-859C-B5DE807230B7}" type="pres">
      <dgm:prSet presAssocID="{3953D9BE-B79F-4411-84F8-52B79ECD6CD2}" presName="root2" presStyleCnt="0"/>
      <dgm:spPr/>
    </dgm:pt>
    <dgm:pt modelId="{991E28B5-27FF-464A-A2E1-C6D67D6E40E8}" type="pres">
      <dgm:prSet presAssocID="{3953D9BE-B79F-4411-84F8-52B79ECD6CD2}" presName="LevelTwoTextNode" presStyleLbl="node2" presStyleIdx="2" presStyleCnt="3">
        <dgm:presLayoutVars>
          <dgm:chPref val="3"/>
        </dgm:presLayoutVars>
      </dgm:prSet>
      <dgm:spPr/>
    </dgm:pt>
    <dgm:pt modelId="{6379FCB3-0965-4762-91E5-4A0797112C25}" type="pres">
      <dgm:prSet presAssocID="{3953D9BE-B79F-4411-84F8-52B79ECD6CD2}" presName="level3hierChild" presStyleCnt="0"/>
      <dgm:spPr/>
    </dgm:pt>
  </dgm:ptLst>
  <dgm:cxnLst>
    <dgm:cxn modelId="{E3D46514-51C6-4A80-B1BA-A7D5779B127D}" type="presOf" srcId="{8F079DA6-C271-49C8-8A41-209D731F860D}" destId="{A2F59A0D-023F-4A53-9067-D649A7D5C6E3}" srcOrd="0" destOrd="0" presId="urn:microsoft.com/office/officeart/2008/layout/HorizontalMultiLevelHierarchy"/>
    <dgm:cxn modelId="{1612D51C-3273-4B2E-8CF7-D18F4FCB70B9}" srcId="{9767DBB7-9C38-4D43-84DF-A16B1DAF1498}" destId="{9D2D43F2-AF02-41A3-BF39-CB459314178F}" srcOrd="0" destOrd="0" parTransId="{972B1029-B312-4BFE-8AB3-974BBF53CA8B}" sibTransId="{48577747-D17E-401F-8B94-80E84CB7EB5C}"/>
    <dgm:cxn modelId="{953D9974-062E-49CF-99F0-4D912811B435}" type="presOf" srcId="{8B4576C6-E501-4D1A-A03A-B3A53F8DA76A}" destId="{5D861F37-A478-4B26-AC07-3CE8DDB606AB}" srcOrd="1" destOrd="0" presId="urn:microsoft.com/office/officeart/2008/layout/HorizontalMultiLevelHierarchy"/>
    <dgm:cxn modelId="{E8B33780-390F-4657-9F1E-D11619A19B4B}" type="presOf" srcId="{8F079DA6-C271-49C8-8A41-209D731F860D}" destId="{1C54F7F1-76F8-471E-BDFA-529BA29EB265}" srcOrd="1" destOrd="0" presId="urn:microsoft.com/office/officeart/2008/layout/HorizontalMultiLevelHierarchy"/>
    <dgm:cxn modelId="{769BB882-92D2-4D5A-8331-00AAACDD6797}" type="presOf" srcId="{947F034F-ACBC-4FF0-84B7-E01296A9518C}" destId="{40139109-F84B-47CA-902E-6E92F1C14522}" srcOrd="0" destOrd="0" presId="urn:microsoft.com/office/officeart/2008/layout/HorizontalMultiLevelHierarchy"/>
    <dgm:cxn modelId="{291B0DA4-6521-4B52-95D2-D85C7AE50D22}" type="presOf" srcId="{DD6C9B92-4224-46FF-8BE6-AF00C6839EC8}" destId="{A4781570-2305-4271-9830-C06671607A9B}" srcOrd="0" destOrd="0" presId="urn:microsoft.com/office/officeart/2008/layout/HorizontalMultiLevelHierarchy"/>
    <dgm:cxn modelId="{3A6541A8-32EF-427B-91C0-8D9D90254526}" srcId="{9D2D43F2-AF02-41A3-BF39-CB459314178F}" destId="{DD6C9B92-4224-46FF-8BE6-AF00C6839EC8}" srcOrd="0" destOrd="0" parTransId="{8F079DA6-C271-49C8-8A41-209D731F860D}" sibTransId="{8A5B6911-86A1-4408-8AEF-CF35642383D1}"/>
    <dgm:cxn modelId="{B25579B0-6301-4329-A772-394AAA645CEC}" srcId="{9D2D43F2-AF02-41A3-BF39-CB459314178F}" destId="{947F034F-ACBC-4FF0-84B7-E01296A9518C}" srcOrd="1" destOrd="0" parTransId="{8B4576C6-E501-4D1A-A03A-B3A53F8DA76A}" sibTransId="{5FDAD026-A11A-4523-A065-439D33007048}"/>
    <dgm:cxn modelId="{618D73BB-768D-49B4-9956-D80C70D48AFC}" type="presOf" srcId="{8B4576C6-E501-4D1A-A03A-B3A53F8DA76A}" destId="{377CAEA8-7645-45D8-982B-5AB032DADE77}" srcOrd="0" destOrd="0" presId="urn:microsoft.com/office/officeart/2008/layout/HorizontalMultiLevelHierarchy"/>
    <dgm:cxn modelId="{DCAFCCBE-793A-41BA-B6C6-0167F24A65C8}" type="presOf" srcId="{9D2D43F2-AF02-41A3-BF39-CB459314178F}" destId="{4A21A725-C315-4DC0-9035-72A77ECB0A6E}" srcOrd="0" destOrd="0" presId="urn:microsoft.com/office/officeart/2008/layout/HorizontalMultiLevelHierarchy"/>
    <dgm:cxn modelId="{2F1A8DC2-E1A6-4678-9E66-E7668C8289D3}" srcId="{9D2D43F2-AF02-41A3-BF39-CB459314178F}" destId="{3953D9BE-B79F-4411-84F8-52B79ECD6CD2}" srcOrd="2" destOrd="0" parTransId="{DF5F8AC8-5DC8-4542-B17E-BF213E2F6B61}" sibTransId="{7CAD0C83-8288-43FD-8056-2750FFC63F9C}"/>
    <dgm:cxn modelId="{0819A0D1-7496-476C-837A-8822DE0E60B2}" type="presOf" srcId="{3953D9BE-B79F-4411-84F8-52B79ECD6CD2}" destId="{991E28B5-27FF-464A-A2E1-C6D67D6E40E8}" srcOrd="0" destOrd="0" presId="urn:microsoft.com/office/officeart/2008/layout/HorizontalMultiLevelHierarchy"/>
    <dgm:cxn modelId="{1324C2E8-07EC-41AA-8DB9-12EF134E98FE}" type="presOf" srcId="{DF5F8AC8-5DC8-4542-B17E-BF213E2F6B61}" destId="{547440EB-1D3C-4B96-A713-C04F42DBDD03}" srcOrd="1" destOrd="0" presId="urn:microsoft.com/office/officeart/2008/layout/HorizontalMultiLevelHierarchy"/>
    <dgm:cxn modelId="{A23254F0-1C3A-4AB1-A094-24E5852F01FC}" type="presOf" srcId="{9767DBB7-9C38-4D43-84DF-A16B1DAF1498}" destId="{18AEFDD6-2450-43C0-8E22-466AAC42A0AB}" srcOrd="0" destOrd="0" presId="urn:microsoft.com/office/officeart/2008/layout/HorizontalMultiLevelHierarchy"/>
    <dgm:cxn modelId="{5E04C1FD-057E-4C95-B48D-AF9DC56B90D0}" type="presOf" srcId="{DF5F8AC8-5DC8-4542-B17E-BF213E2F6B61}" destId="{B000F554-6C44-4335-A0EB-E04778887AA2}" srcOrd="0" destOrd="0" presId="urn:microsoft.com/office/officeart/2008/layout/HorizontalMultiLevelHierarchy"/>
    <dgm:cxn modelId="{3C468CEE-0AE1-4D0B-BDF1-FE5F372ABB35}" type="presParOf" srcId="{18AEFDD6-2450-43C0-8E22-466AAC42A0AB}" destId="{BF1EE0B0-1594-410B-98A6-44062F336ECC}" srcOrd="0" destOrd="0" presId="urn:microsoft.com/office/officeart/2008/layout/HorizontalMultiLevelHierarchy"/>
    <dgm:cxn modelId="{E9299240-2D4D-49D0-9D72-364307CA6065}" type="presParOf" srcId="{BF1EE0B0-1594-410B-98A6-44062F336ECC}" destId="{4A21A725-C315-4DC0-9035-72A77ECB0A6E}" srcOrd="0" destOrd="0" presId="urn:microsoft.com/office/officeart/2008/layout/HorizontalMultiLevelHierarchy"/>
    <dgm:cxn modelId="{0AEC2DFF-29B7-4FB5-95A6-871420BF565F}" type="presParOf" srcId="{BF1EE0B0-1594-410B-98A6-44062F336ECC}" destId="{C17FAA3F-06E2-4839-B83F-4CD7E39AF673}" srcOrd="1" destOrd="0" presId="urn:microsoft.com/office/officeart/2008/layout/HorizontalMultiLevelHierarchy"/>
    <dgm:cxn modelId="{BC249D81-37A9-4CD9-82F0-C9F9DDCBF901}" type="presParOf" srcId="{C17FAA3F-06E2-4839-B83F-4CD7E39AF673}" destId="{A2F59A0D-023F-4A53-9067-D649A7D5C6E3}" srcOrd="0" destOrd="0" presId="urn:microsoft.com/office/officeart/2008/layout/HorizontalMultiLevelHierarchy"/>
    <dgm:cxn modelId="{1504F118-440F-4365-B0C7-ED73E32A5D28}" type="presParOf" srcId="{A2F59A0D-023F-4A53-9067-D649A7D5C6E3}" destId="{1C54F7F1-76F8-471E-BDFA-529BA29EB265}" srcOrd="0" destOrd="0" presId="urn:microsoft.com/office/officeart/2008/layout/HorizontalMultiLevelHierarchy"/>
    <dgm:cxn modelId="{674A37DF-F1A0-4E7C-A22A-2A4FF7D84D3B}" type="presParOf" srcId="{C17FAA3F-06E2-4839-B83F-4CD7E39AF673}" destId="{59640C94-3953-48A6-A38C-9B9AB9A2232A}" srcOrd="1" destOrd="0" presId="urn:microsoft.com/office/officeart/2008/layout/HorizontalMultiLevelHierarchy"/>
    <dgm:cxn modelId="{84143263-3B56-4CEE-ADA4-4422BCE4EF25}" type="presParOf" srcId="{59640C94-3953-48A6-A38C-9B9AB9A2232A}" destId="{A4781570-2305-4271-9830-C06671607A9B}" srcOrd="0" destOrd="0" presId="urn:microsoft.com/office/officeart/2008/layout/HorizontalMultiLevelHierarchy"/>
    <dgm:cxn modelId="{3A580BD7-5961-4E82-9B57-6E1CA5C55C2E}" type="presParOf" srcId="{59640C94-3953-48A6-A38C-9B9AB9A2232A}" destId="{5C3B61A6-43AC-4115-AEC2-D423365122BC}" srcOrd="1" destOrd="0" presId="urn:microsoft.com/office/officeart/2008/layout/HorizontalMultiLevelHierarchy"/>
    <dgm:cxn modelId="{13C5A342-8F12-467E-92A2-6A6DA5B1C77A}" type="presParOf" srcId="{C17FAA3F-06E2-4839-B83F-4CD7E39AF673}" destId="{377CAEA8-7645-45D8-982B-5AB032DADE77}" srcOrd="2" destOrd="0" presId="urn:microsoft.com/office/officeart/2008/layout/HorizontalMultiLevelHierarchy"/>
    <dgm:cxn modelId="{3D9A591A-DB11-44E8-ACD3-EAA845A69090}" type="presParOf" srcId="{377CAEA8-7645-45D8-982B-5AB032DADE77}" destId="{5D861F37-A478-4B26-AC07-3CE8DDB606AB}" srcOrd="0" destOrd="0" presId="urn:microsoft.com/office/officeart/2008/layout/HorizontalMultiLevelHierarchy"/>
    <dgm:cxn modelId="{1DF0EA78-D66F-4FEA-86B3-5BDB90BF0400}" type="presParOf" srcId="{C17FAA3F-06E2-4839-B83F-4CD7E39AF673}" destId="{425488D0-4983-4CE0-BE7A-E3FF7DD23E3A}" srcOrd="3" destOrd="0" presId="urn:microsoft.com/office/officeart/2008/layout/HorizontalMultiLevelHierarchy"/>
    <dgm:cxn modelId="{56A9DBB8-298A-4FFE-8CAF-D7220262E684}" type="presParOf" srcId="{425488D0-4983-4CE0-BE7A-E3FF7DD23E3A}" destId="{40139109-F84B-47CA-902E-6E92F1C14522}" srcOrd="0" destOrd="0" presId="urn:microsoft.com/office/officeart/2008/layout/HorizontalMultiLevelHierarchy"/>
    <dgm:cxn modelId="{6D8FA207-4800-4E54-8B7D-92F5B06919F7}" type="presParOf" srcId="{425488D0-4983-4CE0-BE7A-E3FF7DD23E3A}" destId="{CBE326CC-0DE7-4891-B517-2E97E75AF315}" srcOrd="1" destOrd="0" presId="urn:microsoft.com/office/officeart/2008/layout/HorizontalMultiLevelHierarchy"/>
    <dgm:cxn modelId="{8A987D1C-34E2-40CA-8713-FB95E0B0E855}" type="presParOf" srcId="{C17FAA3F-06E2-4839-B83F-4CD7E39AF673}" destId="{B000F554-6C44-4335-A0EB-E04778887AA2}" srcOrd="4" destOrd="0" presId="urn:microsoft.com/office/officeart/2008/layout/HorizontalMultiLevelHierarchy"/>
    <dgm:cxn modelId="{540C949E-2E83-4A69-93FB-D5C5CFA7720B}" type="presParOf" srcId="{B000F554-6C44-4335-A0EB-E04778887AA2}" destId="{547440EB-1D3C-4B96-A713-C04F42DBDD03}" srcOrd="0" destOrd="0" presId="urn:microsoft.com/office/officeart/2008/layout/HorizontalMultiLevelHierarchy"/>
    <dgm:cxn modelId="{3873980B-C256-4714-80B5-DA9C3A70B4ED}" type="presParOf" srcId="{C17FAA3F-06E2-4839-B83F-4CD7E39AF673}" destId="{13C75225-29A8-40A3-859C-B5DE807230B7}" srcOrd="5" destOrd="0" presId="urn:microsoft.com/office/officeart/2008/layout/HorizontalMultiLevelHierarchy"/>
    <dgm:cxn modelId="{DE5E2383-028A-4827-85F2-25F43F5D3C5C}" type="presParOf" srcId="{13C75225-29A8-40A3-859C-B5DE807230B7}" destId="{991E28B5-27FF-464A-A2E1-C6D67D6E40E8}" srcOrd="0" destOrd="0" presId="urn:microsoft.com/office/officeart/2008/layout/HorizontalMultiLevelHierarchy"/>
    <dgm:cxn modelId="{4B6B1F0A-0EEF-42B0-8E3A-D04A83EF7042}" type="presParOf" srcId="{13C75225-29A8-40A3-859C-B5DE807230B7}" destId="{6379FCB3-0965-4762-91E5-4A0797112C25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72066CF-41C9-4C4D-A71F-0CA8ECD939AF}" type="doc">
      <dgm:prSet loTypeId="urn:microsoft.com/office/officeart/2005/8/layout/matrix1" loCatId="matrix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8C969C53-899C-42E4-939D-28EDE593D750}">
      <dgm:prSet phldrT="[Текст]"/>
      <dgm:spPr/>
      <dgm:t>
        <a:bodyPr/>
        <a:lstStyle/>
        <a:p>
          <a:r>
            <a:rPr lang="ru-RU" dirty="0"/>
            <a:t>ТРЕБОВАНИЯ</a:t>
          </a:r>
        </a:p>
      </dgm:t>
    </dgm:pt>
    <dgm:pt modelId="{431B1CBD-693D-43C5-A8AD-0ABD9907E822}" type="parTrans" cxnId="{EB617EB4-139D-467E-81A9-19B3D06C8B37}">
      <dgm:prSet/>
      <dgm:spPr/>
      <dgm:t>
        <a:bodyPr/>
        <a:lstStyle/>
        <a:p>
          <a:endParaRPr lang="ru-RU"/>
        </a:p>
      </dgm:t>
    </dgm:pt>
    <dgm:pt modelId="{20D8D9A6-88EB-4B6E-9452-788C67A45119}" type="sibTrans" cxnId="{EB617EB4-139D-467E-81A9-19B3D06C8B37}">
      <dgm:prSet/>
      <dgm:spPr/>
      <dgm:t>
        <a:bodyPr/>
        <a:lstStyle/>
        <a:p>
          <a:endParaRPr lang="ru-RU"/>
        </a:p>
      </dgm:t>
    </dgm:pt>
    <dgm:pt modelId="{5BED0DE3-D43E-4EFE-8D02-746371F634B3}">
      <dgm:prSet phldrT="[Текст]"/>
      <dgm:spPr/>
      <dgm:t>
        <a:bodyPr/>
        <a:lstStyle/>
        <a:p>
          <a:r>
            <a:rPr lang="ru-RU" dirty="0"/>
            <a:t>Общие компетенции (ФГОС СПО)</a:t>
          </a:r>
        </a:p>
      </dgm:t>
    </dgm:pt>
    <dgm:pt modelId="{8D7BE482-C3C3-4EDF-B556-61FB650DCC44}" type="parTrans" cxnId="{CB7C7424-0330-4870-A1B7-3C537BB1BE15}">
      <dgm:prSet/>
      <dgm:spPr/>
      <dgm:t>
        <a:bodyPr/>
        <a:lstStyle/>
        <a:p>
          <a:endParaRPr lang="ru-RU"/>
        </a:p>
      </dgm:t>
    </dgm:pt>
    <dgm:pt modelId="{6E9FE05E-96A0-4484-AB18-5A81D8A5CA6A}" type="sibTrans" cxnId="{CB7C7424-0330-4870-A1B7-3C537BB1BE15}">
      <dgm:prSet/>
      <dgm:spPr/>
      <dgm:t>
        <a:bodyPr/>
        <a:lstStyle/>
        <a:p>
          <a:endParaRPr lang="ru-RU"/>
        </a:p>
      </dgm:t>
    </dgm:pt>
    <dgm:pt modelId="{2FD48976-1317-4651-929B-CC711436515B}">
      <dgm:prSet phldrT="[Текст]"/>
      <dgm:spPr/>
      <dgm:t>
        <a:bodyPr/>
        <a:lstStyle/>
        <a:p>
          <a:r>
            <a:rPr lang="ru-RU" dirty="0"/>
            <a:t>Личностные результаты</a:t>
          </a:r>
        </a:p>
      </dgm:t>
    </dgm:pt>
    <dgm:pt modelId="{D1773E9C-6531-4CDC-A200-FBB0CBE5E11A}" type="parTrans" cxnId="{40B9AB02-300C-4B96-9E94-ED2A361F98D0}">
      <dgm:prSet/>
      <dgm:spPr/>
      <dgm:t>
        <a:bodyPr/>
        <a:lstStyle/>
        <a:p>
          <a:endParaRPr lang="ru-RU"/>
        </a:p>
      </dgm:t>
    </dgm:pt>
    <dgm:pt modelId="{CE3A8200-E79B-45C1-92DE-CCEC8CC65DF3}" type="sibTrans" cxnId="{40B9AB02-300C-4B96-9E94-ED2A361F98D0}">
      <dgm:prSet/>
      <dgm:spPr/>
      <dgm:t>
        <a:bodyPr/>
        <a:lstStyle/>
        <a:p>
          <a:endParaRPr lang="ru-RU"/>
        </a:p>
      </dgm:t>
    </dgm:pt>
    <dgm:pt modelId="{49DC0BB8-EF17-48DE-BA32-53E93B043861}">
      <dgm:prSet phldrT="[Текст]"/>
      <dgm:spPr/>
      <dgm:t>
        <a:bodyPr/>
        <a:lstStyle/>
        <a:p>
          <a:r>
            <a:rPr lang="ru-RU" dirty="0"/>
            <a:t>Метапредметные результаты</a:t>
          </a:r>
        </a:p>
      </dgm:t>
    </dgm:pt>
    <dgm:pt modelId="{9ABCD8A8-46EE-4E75-92CD-E166BB1A473F}" type="parTrans" cxnId="{B9DBE663-034D-440C-B10F-3C7BEF784ED8}">
      <dgm:prSet/>
      <dgm:spPr/>
      <dgm:t>
        <a:bodyPr/>
        <a:lstStyle/>
        <a:p>
          <a:endParaRPr lang="ru-RU"/>
        </a:p>
      </dgm:t>
    </dgm:pt>
    <dgm:pt modelId="{E06101F6-B84B-48E1-BB2D-CFEC20F4155B}" type="sibTrans" cxnId="{B9DBE663-034D-440C-B10F-3C7BEF784ED8}">
      <dgm:prSet/>
      <dgm:spPr/>
      <dgm:t>
        <a:bodyPr/>
        <a:lstStyle/>
        <a:p>
          <a:endParaRPr lang="ru-RU"/>
        </a:p>
      </dgm:t>
    </dgm:pt>
    <dgm:pt modelId="{14F8EE67-487C-4EE1-B43B-AAD9FB93DAFC}">
      <dgm:prSet phldrT="[Текст]"/>
      <dgm:spPr/>
      <dgm:t>
        <a:bodyPr/>
        <a:lstStyle/>
        <a:p>
          <a:r>
            <a:rPr lang="ru-RU" dirty="0"/>
            <a:t>Предметные результаты</a:t>
          </a:r>
        </a:p>
      </dgm:t>
    </dgm:pt>
    <dgm:pt modelId="{4C02AD55-49DA-4704-9DD6-0D29829D2EB5}" type="parTrans" cxnId="{6BDA1CDD-7DA0-467F-9B5A-C277B8643A7D}">
      <dgm:prSet/>
      <dgm:spPr/>
      <dgm:t>
        <a:bodyPr/>
        <a:lstStyle/>
        <a:p>
          <a:endParaRPr lang="ru-RU"/>
        </a:p>
      </dgm:t>
    </dgm:pt>
    <dgm:pt modelId="{6FC709E4-B508-486F-B44C-D8D2AE7FC129}" type="sibTrans" cxnId="{6BDA1CDD-7DA0-467F-9B5A-C277B8643A7D}">
      <dgm:prSet/>
      <dgm:spPr/>
      <dgm:t>
        <a:bodyPr/>
        <a:lstStyle/>
        <a:p>
          <a:endParaRPr lang="ru-RU"/>
        </a:p>
      </dgm:t>
    </dgm:pt>
    <dgm:pt modelId="{7826D186-B64A-44EE-931E-5CD04738027A}" type="pres">
      <dgm:prSet presAssocID="{F72066CF-41C9-4C4D-A71F-0CA8ECD939AF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5708EC6-D725-476E-A3B5-EFCF4F71C664}" type="pres">
      <dgm:prSet presAssocID="{F72066CF-41C9-4C4D-A71F-0CA8ECD939AF}" presName="matrix" presStyleCnt="0"/>
      <dgm:spPr/>
    </dgm:pt>
    <dgm:pt modelId="{BD23A1AF-EFD9-43C4-BE1A-9F52EF0385D5}" type="pres">
      <dgm:prSet presAssocID="{F72066CF-41C9-4C4D-A71F-0CA8ECD939AF}" presName="tile1" presStyleLbl="node1" presStyleIdx="0" presStyleCnt="4"/>
      <dgm:spPr/>
    </dgm:pt>
    <dgm:pt modelId="{B0D15DF3-AAC1-4DF8-BFF5-A17352755BDC}" type="pres">
      <dgm:prSet presAssocID="{F72066CF-41C9-4C4D-A71F-0CA8ECD939AF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49A49C02-9581-46A5-9D88-903C0541FEEF}" type="pres">
      <dgm:prSet presAssocID="{F72066CF-41C9-4C4D-A71F-0CA8ECD939AF}" presName="tile2" presStyleLbl="node1" presStyleIdx="1" presStyleCnt="4"/>
      <dgm:spPr/>
    </dgm:pt>
    <dgm:pt modelId="{D20C5A60-AAAB-45FB-833E-DE0B1ADC13EC}" type="pres">
      <dgm:prSet presAssocID="{F72066CF-41C9-4C4D-A71F-0CA8ECD939AF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B9F8CD1D-E986-4A14-8776-2C9A123C8E71}" type="pres">
      <dgm:prSet presAssocID="{F72066CF-41C9-4C4D-A71F-0CA8ECD939AF}" presName="tile3" presStyleLbl="node1" presStyleIdx="2" presStyleCnt="4"/>
      <dgm:spPr/>
    </dgm:pt>
    <dgm:pt modelId="{6D481573-2EDE-4001-A0FA-C16302FDEFD8}" type="pres">
      <dgm:prSet presAssocID="{F72066CF-41C9-4C4D-A71F-0CA8ECD939AF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61EA6F77-3328-4291-806D-D2969A06BAAB}" type="pres">
      <dgm:prSet presAssocID="{F72066CF-41C9-4C4D-A71F-0CA8ECD939AF}" presName="tile4" presStyleLbl="node1" presStyleIdx="3" presStyleCnt="4"/>
      <dgm:spPr/>
    </dgm:pt>
    <dgm:pt modelId="{A5B90041-A08B-429F-8066-949E5D92CFB8}" type="pres">
      <dgm:prSet presAssocID="{F72066CF-41C9-4C4D-A71F-0CA8ECD939AF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538A7FB6-5EE4-4C33-8175-1801BF6E1141}" type="pres">
      <dgm:prSet presAssocID="{F72066CF-41C9-4C4D-A71F-0CA8ECD939AF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40B9AB02-300C-4B96-9E94-ED2A361F98D0}" srcId="{8C969C53-899C-42E4-939D-28EDE593D750}" destId="{2FD48976-1317-4651-929B-CC711436515B}" srcOrd="1" destOrd="0" parTransId="{D1773E9C-6531-4CDC-A200-FBB0CBE5E11A}" sibTransId="{CE3A8200-E79B-45C1-92DE-CCEC8CC65DF3}"/>
    <dgm:cxn modelId="{18DA4D0D-755F-4842-8E52-A77D6920B62A}" type="presOf" srcId="{49DC0BB8-EF17-48DE-BA32-53E93B043861}" destId="{B9F8CD1D-E986-4A14-8776-2C9A123C8E71}" srcOrd="0" destOrd="0" presId="urn:microsoft.com/office/officeart/2005/8/layout/matrix1"/>
    <dgm:cxn modelId="{D1278E1E-8414-4D14-9907-EC11C8C491CA}" type="presOf" srcId="{14F8EE67-487C-4EE1-B43B-AAD9FB93DAFC}" destId="{61EA6F77-3328-4291-806D-D2969A06BAAB}" srcOrd="0" destOrd="0" presId="urn:microsoft.com/office/officeart/2005/8/layout/matrix1"/>
    <dgm:cxn modelId="{2C67A21F-ADE4-4DF6-80C0-1D4C6E807503}" type="presOf" srcId="{2FD48976-1317-4651-929B-CC711436515B}" destId="{D20C5A60-AAAB-45FB-833E-DE0B1ADC13EC}" srcOrd="1" destOrd="0" presId="urn:microsoft.com/office/officeart/2005/8/layout/matrix1"/>
    <dgm:cxn modelId="{CB7C7424-0330-4870-A1B7-3C537BB1BE15}" srcId="{8C969C53-899C-42E4-939D-28EDE593D750}" destId="{5BED0DE3-D43E-4EFE-8D02-746371F634B3}" srcOrd="0" destOrd="0" parTransId="{8D7BE482-C3C3-4EDF-B556-61FB650DCC44}" sibTransId="{6E9FE05E-96A0-4484-AB18-5A81D8A5CA6A}"/>
    <dgm:cxn modelId="{B9DBE663-034D-440C-B10F-3C7BEF784ED8}" srcId="{8C969C53-899C-42E4-939D-28EDE593D750}" destId="{49DC0BB8-EF17-48DE-BA32-53E93B043861}" srcOrd="2" destOrd="0" parTransId="{9ABCD8A8-46EE-4E75-92CD-E166BB1A473F}" sibTransId="{E06101F6-B84B-48E1-BB2D-CFEC20F4155B}"/>
    <dgm:cxn modelId="{EDCC8746-C6D6-4F27-BBDB-43293F9A1606}" type="presOf" srcId="{5BED0DE3-D43E-4EFE-8D02-746371F634B3}" destId="{BD23A1AF-EFD9-43C4-BE1A-9F52EF0385D5}" srcOrd="0" destOrd="0" presId="urn:microsoft.com/office/officeart/2005/8/layout/matrix1"/>
    <dgm:cxn modelId="{05F01551-AE76-4510-B2DB-D037971C146C}" type="presOf" srcId="{8C969C53-899C-42E4-939D-28EDE593D750}" destId="{538A7FB6-5EE4-4C33-8175-1801BF6E1141}" srcOrd="0" destOrd="0" presId="urn:microsoft.com/office/officeart/2005/8/layout/matrix1"/>
    <dgm:cxn modelId="{0FC77971-B18E-45AC-8A44-A27333D2E7A4}" type="presOf" srcId="{2FD48976-1317-4651-929B-CC711436515B}" destId="{49A49C02-9581-46A5-9D88-903C0541FEEF}" srcOrd="0" destOrd="0" presId="urn:microsoft.com/office/officeart/2005/8/layout/matrix1"/>
    <dgm:cxn modelId="{C999B075-C2BF-435A-B82C-0D0C7DBDED60}" type="presOf" srcId="{14F8EE67-487C-4EE1-B43B-AAD9FB93DAFC}" destId="{A5B90041-A08B-429F-8066-949E5D92CFB8}" srcOrd="1" destOrd="0" presId="urn:microsoft.com/office/officeart/2005/8/layout/matrix1"/>
    <dgm:cxn modelId="{0B41A09A-9B50-41D8-9B47-73184AD5EB66}" type="presOf" srcId="{F72066CF-41C9-4C4D-A71F-0CA8ECD939AF}" destId="{7826D186-B64A-44EE-931E-5CD04738027A}" srcOrd="0" destOrd="0" presId="urn:microsoft.com/office/officeart/2005/8/layout/matrix1"/>
    <dgm:cxn modelId="{EB617EB4-139D-467E-81A9-19B3D06C8B37}" srcId="{F72066CF-41C9-4C4D-A71F-0CA8ECD939AF}" destId="{8C969C53-899C-42E4-939D-28EDE593D750}" srcOrd="0" destOrd="0" parTransId="{431B1CBD-693D-43C5-A8AD-0ABD9907E822}" sibTransId="{20D8D9A6-88EB-4B6E-9452-788C67A45119}"/>
    <dgm:cxn modelId="{6BDA1CDD-7DA0-467F-9B5A-C277B8643A7D}" srcId="{8C969C53-899C-42E4-939D-28EDE593D750}" destId="{14F8EE67-487C-4EE1-B43B-AAD9FB93DAFC}" srcOrd="3" destOrd="0" parTransId="{4C02AD55-49DA-4704-9DD6-0D29829D2EB5}" sibTransId="{6FC709E4-B508-486F-B44C-D8D2AE7FC129}"/>
    <dgm:cxn modelId="{8D5EF3E0-A229-44E7-9FFF-E9E5C964DEEC}" type="presOf" srcId="{5BED0DE3-D43E-4EFE-8D02-746371F634B3}" destId="{B0D15DF3-AAC1-4DF8-BFF5-A17352755BDC}" srcOrd="1" destOrd="0" presId="urn:microsoft.com/office/officeart/2005/8/layout/matrix1"/>
    <dgm:cxn modelId="{961036E4-7529-439C-8FBF-4ED8FB0DAE3E}" type="presOf" srcId="{49DC0BB8-EF17-48DE-BA32-53E93B043861}" destId="{6D481573-2EDE-4001-A0FA-C16302FDEFD8}" srcOrd="1" destOrd="0" presId="urn:microsoft.com/office/officeart/2005/8/layout/matrix1"/>
    <dgm:cxn modelId="{90307696-3285-44EB-90DE-D3E5DE2FB5C6}" type="presParOf" srcId="{7826D186-B64A-44EE-931E-5CD04738027A}" destId="{05708EC6-D725-476E-A3B5-EFCF4F71C664}" srcOrd="0" destOrd="0" presId="urn:microsoft.com/office/officeart/2005/8/layout/matrix1"/>
    <dgm:cxn modelId="{914C4A0C-C854-4416-9C4D-3A33BD74060E}" type="presParOf" srcId="{05708EC6-D725-476E-A3B5-EFCF4F71C664}" destId="{BD23A1AF-EFD9-43C4-BE1A-9F52EF0385D5}" srcOrd="0" destOrd="0" presId="urn:microsoft.com/office/officeart/2005/8/layout/matrix1"/>
    <dgm:cxn modelId="{28E4B07C-5CFE-41F5-A739-A86E9E2911AA}" type="presParOf" srcId="{05708EC6-D725-476E-A3B5-EFCF4F71C664}" destId="{B0D15DF3-AAC1-4DF8-BFF5-A17352755BDC}" srcOrd="1" destOrd="0" presId="urn:microsoft.com/office/officeart/2005/8/layout/matrix1"/>
    <dgm:cxn modelId="{6981FA67-E591-4CBD-B02F-0E085659213A}" type="presParOf" srcId="{05708EC6-D725-476E-A3B5-EFCF4F71C664}" destId="{49A49C02-9581-46A5-9D88-903C0541FEEF}" srcOrd="2" destOrd="0" presId="urn:microsoft.com/office/officeart/2005/8/layout/matrix1"/>
    <dgm:cxn modelId="{7FCD9CD3-0DFF-407E-8D7F-955F1DE32795}" type="presParOf" srcId="{05708EC6-D725-476E-A3B5-EFCF4F71C664}" destId="{D20C5A60-AAAB-45FB-833E-DE0B1ADC13EC}" srcOrd="3" destOrd="0" presId="urn:microsoft.com/office/officeart/2005/8/layout/matrix1"/>
    <dgm:cxn modelId="{DD1267BE-0E7C-46C6-A4EB-13B111EED598}" type="presParOf" srcId="{05708EC6-D725-476E-A3B5-EFCF4F71C664}" destId="{B9F8CD1D-E986-4A14-8776-2C9A123C8E71}" srcOrd="4" destOrd="0" presId="urn:microsoft.com/office/officeart/2005/8/layout/matrix1"/>
    <dgm:cxn modelId="{69691C64-9E8E-4712-B1C2-893223D71242}" type="presParOf" srcId="{05708EC6-D725-476E-A3B5-EFCF4F71C664}" destId="{6D481573-2EDE-4001-A0FA-C16302FDEFD8}" srcOrd="5" destOrd="0" presId="urn:microsoft.com/office/officeart/2005/8/layout/matrix1"/>
    <dgm:cxn modelId="{41AABA6D-36C0-41BF-A3B0-202E5F27FA5D}" type="presParOf" srcId="{05708EC6-D725-476E-A3B5-EFCF4F71C664}" destId="{61EA6F77-3328-4291-806D-D2969A06BAAB}" srcOrd="6" destOrd="0" presId="urn:microsoft.com/office/officeart/2005/8/layout/matrix1"/>
    <dgm:cxn modelId="{3CEC3C03-89F1-4B2D-BEA3-475783C95E98}" type="presParOf" srcId="{05708EC6-D725-476E-A3B5-EFCF4F71C664}" destId="{A5B90041-A08B-429F-8066-949E5D92CFB8}" srcOrd="7" destOrd="0" presId="urn:microsoft.com/office/officeart/2005/8/layout/matrix1"/>
    <dgm:cxn modelId="{F799E586-F7BD-451C-968B-ABB79F1E2861}" type="presParOf" srcId="{7826D186-B64A-44EE-931E-5CD04738027A}" destId="{538A7FB6-5EE4-4C33-8175-1801BF6E1141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4E3BE6D-1E27-4DAD-85FC-396BE5106008}" type="doc">
      <dgm:prSet loTypeId="urn:microsoft.com/office/officeart/2005/8/layout/vProcess5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883625D7-3139-48D5-84ED-6A6ACE82AF97}">
      <dgm:prSet phldrT="[Текст]"/>
      <dgm:spPr/>
      <dgm:t>
        <a:bodyPr/>
        <a:lstStyle/>
        <a:p>
          <a:r>
            <a:rPr lang="ru-RU" dirty="0"/>
            <a:t>Соотнесение образовательных результатов общих компетенций в соответствии с ФГОС СОО и СПО</a:t>
          </a:r>
        </a:p>
      </dgm:t>
    </dgm:pt>
    <dgm:pt modelId="{37FF2C04-1289-4552-A73C-C49020E54FB8}" type="parTrans" cxnId="{D009B6C4-0A03-4FA1-8774-D6E8863B115B}">
      <dgm:prSet/>
      <dgm:spPr/>
      <dgm:t>
        <a:bodyPr/>
        <a:lstStyle/>
        <a:p>
          <a:endParaRPr lang="ru-RU"/>
        </a:p>
      </dgm:t>
    </dgm:pt>
    <dgm:pt modelId="{0CAED954-B784-4CBF-A86E-182029D05042}" type="sibTrans" cxnId="{D009B6C4-0A03-4FA1-8774-D6E8863B115B}">
      <dgm:prSet/>
      <dgm:spPr/>
      <dgm:t>
        <a:bodyPr/>
        <a:lstStyle/>
        <a:p>
          <a:endParaRPr lang="ru-RU"/>
        </a:p>
      </dgm:t>
    </dgm:pt>
    <dgm:pt modelId="{D354526E-24E9-4EBD-85E5-8ECCAFA0643A}">
      <dgm:prSet phldrT="[Текст]"/>
      <dgm:spPr/>
      <dgm:t>
        <a:bodyPr/>
        <a:lstStyle/>
        <a:p>
          <a:r>
            <a:rPr lang="ru-RU" dirty="0"/>
            <a:t>Примерная (модельная) рабочая программа по предмету, включающая тематический план</a:t>
          </a:r>
        </a:p>
      </dgm:t>
    </dgm:pt>
    <dgm:pt modelId="{0441DBA8-EA82-4232-912E-B0E7A650086A}" type="parTrans" cxnId="{F4C9D65E-3DA4-4BBD-821E-238C20663301}">
      <dgm:prSet/>
      <dgm:spPr/>
      <dgm:t>
        <a:bodyPr/>
        <a:lstStyle/>
        <a:p>
          <a:endParaRPr lang="ru-RU"/>
        </a:p>
      </dgm:t>
    </dgm:pt>
    <dgm:pt modelId="{E315AE22-3366-4784-B1E8-FB19BBEA62C7}" type="sibTrans" cxnId="{F4C9D65E-3DA4-4BBD-821E-238C20663301}">
      <dgm:prSet/>
      <dgm:spPr/>
      <dgm:t>
        <a:bodyPr/>
        <a:lstStyle/>
        <a:p>
          <a:endParaRPr lang="ru-RU"/>
        </a:p>
      </dgm:t>
    </dgm:pt>
    <dgm:pt modelId="{6D029922-2DD8-46CC-9E82-0EC3F6A5C900}">
      <dgm:prSet phldrT="[Текст]"/>
      <dgm:spPr/>
      <dgm:t>
        <a:bodyPr/>
        <a:lstStyle/>
        <a:p>
          <a:r>
            <a:rPr lang="ru-RU" dirty="0"/>
            <a:t>Практическая реализация</a:t>
          </a:r>
        </a:p>
      </dgm:t>
    </dgm:pt>
    <dgm:pt modelId="{2685000C-DDC0-4AC5-B6D8-39C7E9161D0F}" type="parTrans" cxnId="{1B0A2A7A-73CD-4F10-8960-250FD99E4F15}">
      <dgm:prSet/>
      <dgm:spPr/>
      <dgm:t>
        <a:bodyPr/>
        <a:lstStyle/>
        <a:p>
          <a:endParaRPr lang="ru-RU"/>
        </a:p>
      </dgm:t>
    </dgm:pt>
    <dgm:pt modelId="{4A4FA61E-98D5-4684-96BD-F1D1A1DA6604}" type="sibTrans" cxnId="{1B0A2A7A-73CD-4F10-8960-250FD99E4F15}">
      <dgm:prSet/>
      <dgm:spPr/>
      <dgm:t>
        <a:bodyPr/>
        <a:lstStyle/>
        <a:p>
          <a:endParaRPr lang="ru-RU"/>
        </a:p>
      </dgm:t>
    </dgm:pt>
    <dgm:pt modelId="{E26BA936-53C7-4602-BEDA-15EC3A682FED}" type="pres">
      <dgm:prSet presAssocID="{84E3BE6D-1E27-4DAD-85FC-396BE5106008}" presName="outerComposite" presStyleCnt="0">
        <dgm:presLayoutVars>
          <dgm:chMax val="5"/>
          <dgm:dir/>
          <dgm:resizeHandles val="exact"/>
        </dgm:presLayoutVars>
      </dgm:prSet>
      <dgm:spPr/>
    </dgm:pt>
    <dgm:pt modelId="{BBB2F2C8-C999-41FD-876D-279711AB86DA}" type="pres">
      <dgm:prSet presAssocID="{84E3BE6D-1E27-4DAD-85FC-396BE5106008}" presName="dummyMaxCanvas" presStyleCnt="0">
        <dgm:presLayoutVars/>
      </dgm:prSet>
      <dgm:spPr/>
    </dgm:pt>
    <dgm:pt modelId="{D7E626B1-F83F-4CA7-98A3-E1079CF0F112}" type="pres">
      <dgm:prSet presAssocID="{84E3BE6D-1E27-4DAD-85FC-396BE5106008}" presName="ThreeNodes_1" presStyleLbl="node1" presStyleIdx="0" presStyleCnt="3">
        <dgm:presLayoutVars>
          <dgm:bulletEnabled val="1"/>
        </dgm:presLayoutVars>
      </dgm:prSet>
      <dgm:spPr/>
    </dgm:pt>
    <dgm:pt modelId="{712052DA-B776-4F6F-88C2-731C5103B81B}" type="pres">
      <dgm:prSet presAssocID="{84E3BE6D-1E27-4DAD-85FC-396BE5106008}" presName="ThreeNodes_2" presStyleLbl="node1" presStyleIdx="1" presStyleCnt="3">
        <dgm:presLayoutVars>
          <dgm:bulletEnabled val="1"/>
        </dgm:presLayoutVars>
      </dgm:prSet>
      <dgm:spPr/>
    </dgm:pt>
    <dgm:pt modelId="{7C9F7236-9F7A-4979-A968-5A45475B680B}" type="pres">
      <dgm:prSet presAssocID="{84E3BE6D-1E27-4DAD-85FC-396BE5106008}" presName="ThreeNodes_3" presStyleLbl="node1" presStyleIdx="2" presStyleCnt="3">
        <dgm:presLayoutVars>
          <dgm:bulletEnabled val="1"/>
        </dgm:presLayoutVars>
      </dgm:prSet>
      <dgm:spPr/>
    </dgm:pt>
    <dgm:pt modelId="{D27F5684-D5D5-468A-8BE5-E42976C30DB2}" type="pres">
      <dgm:prSet presAssocID="{84E3BE6D-1E27-4DAD-85FC-396BE5106008}" presName="ThreeConn_1-2" presStyleLbl="fgAccFollowNode1" presStyleIdx="0" presStyleCnt="2">
        <dgm:presLayoutVars>
          <dgm:bulletEnabled val="1"/>
        </dgm:presLayoutVars>
      </dgm:prSet>
      <dgm:spPr/>
    </dgm:pt>
    <dgm:pt modelId="{929AE55D-769F-4554-9886-B620B36107AD}" type="pres">
      <dgm:prSet presAssocID="{84E3BE6D-1E27-4DAD-85FC-396BE5106008}" presName="ThreeConn_2-3" presStyleLbl="fgAccFollowNode1" presStyleIdx="1" presStyleCnt="2">
        <dgm:presLayoutVars>
          <dgm:bulletEnabled val="1"/>
        </dgm:presLayoutVars>
      </dgm:prSet>
      <dgm:spPr/>
    </dgm:pt>
    <dgm:pt modelId="{D330FFE5-3F9E-47CA-BB6B-4AD38AAF0F24}" type="pres">
      <dgm:prSet presAssocID="{84E3BE6D-1E27-4DAD-85FC-396BE5106008}" presName="ThreeNodes_1_text" presStyleLbl="node1" presStyleIdx="2" presStyleCnt="3">
        <dgm:presLayoutVars>
          <dgm:bulletEnabled val="1"/>
        </dgm:presLayoutVars>
      </dgm:prSet>
      <dgm:spPr/>
    </dgm:pt>
    <dgm:pt modelId="{EA06C738-DAA9-49BF-AAE7-7A6E24971957}" type="pres">
      <dgm:prSet presAssocID="{84E3BE6D-1E27-4DAD-85FC-396BE5106008}" presName="ThreeNodes_2_text" presStyleLbl="node1" presStyleIdx="2" presStyleCnt="3">
        <dgm:presLayoutVars>
          <dgm:bulletEnabled val="1"/>
        </dgm:presLayoutVars>
      </dgm:prSet>
      <dgm:spPr/>
    </dgm:pt>
    <dgm:pt modelId="{FB7DECF6-B223-4D89-9467-75BC7D170028}" type="pres">
      <dgm:prSet presAssocID="{84E3BE6D-1E27-4DAD-85FC-396BE5106008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3014A610-43D9-4F3E-A032-AF2A3B95CF9B}" type="presOf" srcId="{6D029922-2DD8-46CC-9E82-0EC3F6A5C900}" destId="{FB7DECF6-B223-4D89-9467-75BC7D170028}" srcOrd="1" destOrd="0" presId="urn:microsoft.com/office/officeart/2005/8/layout/vProcess5"/>
    <dgm:cxn modelId="{CAB33031-BB3E-4E12-A2E4-FF1E2ED820E5}" type="presOf" srcId="{883625D7-3139-48D5-84ED-6A6ACE82AF97}" destId="{D7E626B1-F83F-4CA7-98A3-E1079CF0F112}" srcOrd="0" destOrd="0" presId="urn:microsoft.com/office/officeart/2005/8/layout/vProcess5"/>
    <dgm:cxn modelId="{F4C9D65E-3DA4-4BBD-821E-238C20663301}" srcId="{84E3BE6D-1E27-4DAD-85FC-396BE5106008}" destId="{D354526E-24E9-4EBD-85E5-8ECCAFA0643A}" srcOrd="1" destOrd="0" parTransId="{0441DBA8-EA82-4232-912E-B0E7A650086A}" sibTransId="{E315AE22-3366-4784-B1E8-FB19BBEA62C7}"/>
    <dgm:cxn modelId="{75FFE660-1952-49C4-B8A5-E397C55F3AF3}" type="presOf" srcId="{E315AE22-3366-4784-B1E8-FB19BBEA62C7}" destId="{929AE55D-769F-4554-9886-B620B36107AD}" srcOrd="0" destOrd="0" presId="urn:microsoft.com/office/officeart/2005/8/layout/vProcess5"/>
    <dgm:cxn modelId="{0A863B44-0007-4787-9AEC-6AD5A0086D89}" type="presOf" srcId="{6D029922-2DD8-46CC-9E82-0EC3F6A5C900}" destId="{7C9F7236-9F7A-4979-A968-5A45475B680B}" srcOrd="0" destOrd="0" presId="urn:microsoft.com/office/officeart/2005/8/layout/vProcess5"/>
    <dgm:cxn modelId="{0FCAA251-C01A-47BA-9684-C4DF1E6715BF}" type="presOf" srcId="{0CAED954-B784-4CBF-A86E-182029D05042}" destId="{D27F5684-D5D5-468A-8BE5-E42976C30DB2}" srcOrd="0" destOrd="0" presId="urn:microsoft.com/office/officeart/2005/8/layout/vProcess5"/>
    <dgm:cxn modelId="{CC099F77-8D4C-4D17-A769-6250EDB6FE0A}" type="presOf" srcId="{D354526E-24E9-4EBD-85E5-8ECCAFA0643A}" destId="{712052DA-B776-4F6F-88C2-731C5103B81B}" srcOrd="0" destOrd="0" presId="urn:microsoft.com/office/officeart/2005/8/layout/vProcess5"/>
    <dgm:cxn modelId="{1B0A2A7A-73CD-4F10-8960-250FD99E4F15}" srcId="{84E3BE6D-1E27-4DAD-85FC-396BE5106008}" destId="{6D029922-2DD8-46CC-9E82-0EC3F6A5C900}" srcOrd="2" destOrd="0" parTransId="{2685000C-DDC0-4AC5-B6D8-39C7E9161D0F}" sibTransId="{4A4FA61E-98D5-4684-96BD-F1D1A1DA6604}"/>
    <dgm:cxn modelId="{D34F45A0-7721-43C4-8E78-AE2B6EA7F0C2}" type="presOf" srcId="{84E3BE6D-1E27-4DAD-85FC-396BE5106008}" destId="{E26BA936-53C7-4602-BEDA-15EC3A682FED}" srcOrd="0" destOrd="0" presId="urn:microsoft.com/office/officeart/2005/8/layout/vProcess5"/>
    <dgm:cxn modelId="{D009B6C4-0A03-4FA1-8774-D6E8863B115B}" srcId="{84E3BE6D-1E27-4DAD-85FC-396BE5106008}" destId="{883625D7-3139-48D5-84ED-6A6ACE82AF97}" srcOrd="0" destOrd="0" parTransId="{37FF2C04-1289-4552-A73C-C49020E54FB8}" sibTransId="{0CAED954-B784-4CBF-A86E-182029D05042}"/>
    <dgm:cxn modelId="{15F46EEE-3EBB-4299-B2C6-37CB9C73B586}" type="presOf" srcId="{883625D7-3139-48D5-84ED-6A6ACE82AF97}" destId="{D330FFE5-3F9E-47CA-BB6B-4AD38AAF0F24}" srcOrd="1" destOrd="0" presId="urn:microsoft.com/office/officeart/2005/8/layout/vProcess5"/>
    <dgm:cxn modelId="{59E315FE-80E3-44A7-A4B9-6ED5A890ADF7}" type="presOf" srcId="{D354526E-24E9-4EBD-85E5-8ECCAFA0643A}" destId="{EA06C738-DAA9-49BF-AAE7-7A6E24971957}" srcOrd="1" destOrd="0" presId="urn:microsoft.com/office/officeart/2005/8/layout/vProcess5"/>
    <dgm:cxn modelId="{B2359B7F-ECB4-404F-8FF9-DBD3731B4EE6}" type="presParOf" srcId="{E26BA936-53C7-4602-BEDA-15EC3A682FED}" destId="{BBB2F2C8-C999-41FD-876D-279711AB86DA}" srcOrd="0" destOrd="0" presId="urn:microsoft.com/office/officeart/2005/8/layout/vProcess5"/>
    <dgm:cxn modelId="{6C9024E0-4514-419F-8A6A-0752E8C17123}" type="presParOf" srcId="{E26BA936-53C7-4602-BEDA-15EC3A682FED}" destId="{D7E626B1-F83F-4CA7-98A3-E1079CF0F112}" srcOrd="1" destOrd="0" presId="urn:microsoft.com/office/officeart/2005/8/layout/vProcess5"/>
    <dgm:cxn modelId="{2B08B6C2-6976-4894-B2AB-B0EEEDD46605}" type="presParOf" srcId="{E26BA936-53C7-4602-BEDA-15EC3A682FED}" destId="{712052DA-B776-4F6F-88C2-731C5103B81B}" srcOrd="2" destOrd="0" presId="urn:microsoft.com/office/officeart/2005/8/layout/vProcess5"/>
    <dgm:cxn modelId="{AC2C38FF-157A-4D14-98FA-59297FAFDFDA}" type="presParOf" srcId="{E26BA936-53C7-4602-BEDA-15EC3A682FED}" destId="{7C9F7236-9F7A-4979-A968-5A45475B680B}" srcOrd="3" destOrd="0" presId="urn:microsoft.com/office/officeart/2005/8/layout/vProcess5"/>
    <dgm:cxn modelId="{152B4F6A-849A-4C58-8E7C-FE4610FA1AEC}" type="presParOf" srcId="{E26BA936-53C7-4602-BEDA-15EC3A682FED}" destId="{D27F5684-D5D5-468A-8BE5-E42976C30DB2}" srcOrd="4" destOrd="0" presId="urn:microsoft.com/office/officeart/2005/8/layout/vProcess5"/>
    <dgm:cxn modelId="{983D80DF-F769-48F8-A299-DBE805D9B352}" type="presParOf" srcId="{E26BA936-53C7-4602-BEDA-15EC3A682FED}" destId="{929AE55D-769F-4554-9886-B620B36107AD}" srcOrd="5" destOrd="0" presId="urn:microsoft.com/office/officeart/2005/8/layout/vProcess5"/>
    <dgm:cxn modelId="{B9FC04CA-7FEE-4877-B729-1CBDB7AE893B}" type="presParOf" srcId="{E26BA936-53C7-4602-BEDA-15EC3A682FED}" destId="{D330FFE5-3F9E-47CA-BB6B-4AD38AAF0F24}" srcOrd="6" destOrd="0" presId="urn:microsoft.com/office/officeart/2005/8/layout/vProcess5"/>
    <dgm:cxn modelId="{BD79FE9D-E917-478F-8CEA-397FD8457D1A}" type="presParOf" srcId="{E26BA936-53C7-4602-BEDA-15EC3A682FED}" destId="{EA06C738-DAA9-49BF-AAE7-7A6E24971957}" srcOrd="7" destOrd="0" presId="urn:microsoft.com/office/officeart/2005/8/layout/vProcess5"/>
    <dgm:cxn modelId="{2AF0B309-826E-4F3C-A01E-2197942BAD9B}" type="presParOf" srcId="{E26BA936-53C7-4602-BEDA-15EC3A682FED}" destId="{FB7DECF6-B223-4D89-9467-75BC7D170028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A23FA52-4565-4ED7-A59B-BDF6E033C713}" type="doc">
      <dgm:prSet loTypeId="urn:microsoft.com/office/officeart/2009/3/layout/SubStepProcess" loCatId="process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A4998163-B6E8-4C04-A98D-5DB1F0F50C03}">
      <dgm:prSet phldrT="[Текст]"/>
      <dgm:spPr/>
      <dgm:t>
        <a:bodyPr/>
        <a:lstStyle/>
        <a:p>
          <a:r>
            <a:rPr lang="ru-RU" dirty="0"/>
            <a:t>Технологии</a:t>
          </a:r>
        </a:p>
      </dgm:t>
    </dgm:pt>
    <dgm:pt modelId="{1C82A248-CEF8-4ED5-864C-1E08E66B4A70}" type="parTrans" cxnId="{7BDEE14E-4CFE-4F8C-81A1-E0383C92FD57}">
      <dgm:prSet/>
      <dgm:spPr/>
      <dgm:t>
        <a:bodyPr/>
        <a:lstStyle/>
        <a:p>
          <a:endParaRPr lang="ru-RU"/>
        </a:p>
      </dgm:t>
    </dgm:pt>
    <dgm:pt modelId="{C25478B5-A8C9-4FA2-A6F7-C23BA01BF4B3}" type="sibTrans" cxnId="{7BDEE14E-4CFE-4F8C-81A1-E0383C92FD57}">
      <dgm:prSet/>
      <dgm:spPr/>
      <dgm:t>
        <a:bodyPr/>
        <a:lstStyle/>
        <a:p>
          <a:endParaRPr lang="ru-RU"/>
        </a:p>
      </dgm:t>
    </dgm:pt>
    <dgm:pt modelId="{48431547-EC3F-45BC-B9F9-93E35334A27D}">
      <dgm:prSet phldrT="[Текст]" custT="1"/>
      <dgm:spPr/>
      <dgm:t>
        <a:bodyPr/>
        <a:lstStyle/>
        <a:p>
          <a:r>
            <a:rPr lang="ru-RU" sz="1800" dirty="0">
              <a:solidFill>
                <a:srgbClr val="FF0000"/>
              </a:solidFill>
            </a:rPr>
            <a:t>формирование</a:t>
          </a:r>
        </a:p>
      </dgm:t>
    </dgm:pt>
    <dgm:pt modelId="{3A87D5E4-0B68-4D93-A9C5-8BD188A751AE}" type="parTrans" cxnId="{E56AF5F2-AAE4-46D7-AF3A-BF90A30094FE}">
      <dgm:prSet/>
      <dgm:spPr/>
      <dgm:t>
        <a:bodyPr/>
        <a:lstStyle/>
        <a:p>
          <a:endParaRPr lang="ru-RU"/>
        </a:p>
      </dgm:t>
    </dgm:pt>
    <dgm:pt modelId="{49A76E75-4B19-4918-A3FA-644A5CC4C3F1}" type="sibTrans" cxnId="{E56AF5F2-AAE4-46D7-AF3A-BF90A30094FE}">
      <dgm:prSet/>
      <dgm:spPr/>
      <dgm:t>
        <a:bodyPr/>
        <a:lstStyle/>
        <a:p>
          <a:endParaRPr lang="ru-RU"/>
        </a:p>
      </dgm:t>
    </dgm:pt>
    <dgm:pt modelId="{ACE825B0-7CF8-46E6-992C-BB767EA0AF76}">
      <dgm:prSet phldrT="[Текст]" custT="1"/>
      <dgm:spPr/>
      <dgm:t>
        <a:bodyPr/>
        <a:lstStyle/>
        <a:p>
          <a:r>
            <a:rPr lang="ru-RU" sz="1800" dirty="0">
              <a:solidFill>
                <a:srgbClr val="FF0000"/>
              </a:solidFill>
            </a:rPr>
            <a:t>развитие</a:t>
          </a:r>
        </a:p>
      </dgm:t>
    </dgm:pt>
    <dgm:pt modelId="{4EF9D2CF-C045-4C41-8F02-304C5C72408A}" type="parTrans" cxnId="{5630AF66-0AB3-4B27-85ED-2ECE32764440}">
      <dgm:prSet/>
      <dgm:spPr/>
      <dgm:t>
        <a:bodyPr/>
        <a:lstStyle/>
        <a:p>
          <a:endParaRPr lang="ru-RU"/>
        </a:p>
      </dgm:t>
    </dgm:pt>
    <dgm:pt modelId="{83540ABB-4794-44CF-AD73-CF77E2360430}" type="sibTrans" cxnId="{5630AF66-0AB3-4B27-85ED-2ECE32764440}">
      <dgm:prSet/>
      <dgm:spPr/>
      <dgm:t>
        <a:bodyPr/>
        <a:lstStyle/>
        <a:p>
          <a:endParaRPr lang="ru-RU"/>
        </a:p>
      </dgm:t>
    </dgm:pt>
    <dgm:pt modelId="{50E247DF-BAF4-43EA-AF2C-4DF63F4F3E22}">
      <dgm:prSet phldrT="[Текст]"/>
      <dgm:spPr/>
      <dgm:t>
        <a:bodyPr/>
        <a:lstStyle/>
        <a:p>
          <a:r>
            <a:rPr lang="ru-RU" dirty="0"/>
            <a:t>ОК</a:t>
          </a:r>
        </a:p>
      </dgm:t>
    </dgm:pt>
    <dgm:pt modelId="{C9523300-05BE-48C0-8263-4CE26C746CDF}" type="parTrans" cxnId="{091130F3-8F9E-4472-9052-33E609A078A2}">
      <dgm:prSet/>
      <dgm:spPr/>
      <dgm:t>
        <a:bodyPr/>
        <a:lstStyle/>
        <a:p>
          <a:endParaRPr lang="ru-RU"/>
        </a:p>
      </dgm:t>
    </dgm:pt>
    <dgm:pt modelId="{16B59209-2299-4F1A-8388-B6186FFB083A}" type="sibTrans" cxnId="{091130F3-8F9E-4472-9052-33E609A078A2}">
      <dgm:prSet/>
      <dgm:spPr/>
      <dgm:t>
        <a:bodyPr/>
        <a:lstStyle/>
        <a:p>
          <a:endParaRPr lang="ru-RU"/>
        </a:p>
      </dgm:t>
    </dgm:pt>
    <dgm:pt modelId="{916B01E5-9D04-4FBF-9000-0ABF7DE68BD5}">
      <dgm:prSet phldrT="[Текст]"/>
      <dgm:spPr/>
      <dgm:t>
        <a:bodyPr/>
        <a:lstStyle/>
        <a:p>
          <a:r>
            <a:rPr lang="ru-RU" dirty="0"/>
            <a:t>ПК</a:t>
          </a:r>
        </a:p>
      </dgm:t>
    </dgm:pt>
    <dgm:pt modelId="{451F0522-D0A8-4324-A46C-A3D047F9C60B}" type="parTrans" cxnId="{C9F2982E-FD8A-4126-8B0D-5EE19EEF9807}">
      <dgm:prSet/>
      <dgm:spPr/>
      <dgm:t>
        <a:bodyPr/>
        <a:lstStyle/>
        <a:p>
          <a:endParaRPr lang="ru-RU"/>
        </a:p>
      </dgm:t>
    </dgm:pt>
    <dgm:pt modelId="{E5F995A5-2334-4D9F-8E00-AC522F3D16B2}" type="sibTrans" cxnId="{C9F2982E-FD8A-4126-8B0D-5EE19EEF9807}">
      <dgm:prSet/>
      <dgm:spPr/>
      <dgm:t>
        <a:bodyPr/>
        <a:lstStyle/>
        <a:p>
          <a:endParaRPr lang="ru-RU"/>
        </a:p>
      </dgm:t>
    </dgm:pt>
    <dgm:pt modelId="{318B2E0D-1A84-404B-916F-86D6D99ACC5D}" type="pres">
      <dgm:prSet presAssocID="{CA23FA52-4565-4ED7-A59B-BDF6E033C713}" presName="Name0" presStyleCnt="0">
        <dgm:presLayoutVars>
          <dgm:chMax val="7"/>
          <dgm:dir/>
          <dgm:animOne val="branch"/>
        </dgm:presLayoutVars>
      </dgm:prSet>
      <dgm:spPr/>
    </dgm:pt>
    <dgm:pt modelId="{E22C05C1-8225-4337-B565-C088F6AA80E9}" type="pres">
      <dgm:prSet presAssocID="{A4998163-B6E8-4C04-A98D-5DB1F0F50C03}" presName="parTx1" presStyleLbl="node1" presStyleIdx="0" presStyleCnt="3"/>
      <dgm:spPr/>
    </dgm:pt>
    <dgm:pt modelId="{D5509CF4-1B51-4D63-896F-22E32CF82D2B}" type="pres">
      <dgm:prSet presAssocID="{A4998163-B6E8-4C04-A98D-5DB1F0F50C03}" presName="spPre1" presStyleCnt="0"/>
      <dgm:spPr/>
    </dgm:pt>
    <dgm:pt modelId="{9C710458-D605-45DE-94B7-84099275245D}" type="pres">
      <dgm:prSet presAssocID="{A4998163-B6E8-4C04-A98D-5DB1F0F50C03}" presName="chLin1" presStyleCnt="0"/>
      <dgm:spPr/>
    </dgm:pt>
    <dgm:pt modelId="{E7242477-B721-4346-AE1C-1246ED359E3B}" type="pres">
      <dgm:prSet presAssocID="{3A87D5E4-0B68-4D93-A9C5-8BD188A751AE}" presName="Name11" presStyleLbl="parChTrans1D1" presStyleIdx="0" presStyleCnt="8"/>
      <dgm:spPr/>
    </dgm:pt>
    <dgm:pt modelId="{A4E786BE-297C-4631-B95E-39930BF7FF73}" type="pres">
      <dgm:prSet presAssocID="{3A87D5E4-0B68-4D93-A9C5-8BD188A751AE}" presName="Name31" presStyleLbl="parChTrans1D1" presStyleIdx="1" presStyleCnt="8"/>
      <dgm:spPr/>
    </dgm:pt>
    <dgm:pt modelId="{5D1A8863-01E3-4312-83C0-D58AE0320324}" type="pres">
      <dgm:prSet presAssocID="{48431547-EC3F-45BC-B9F9-93E35334A27D}" presName="txAndLines1" presStyleCnt="0"/>
      <dgm:spPr/>
    </dgm:pt>
    <dgm:pt modelId="{634E47AB-75A0-4FA8-8033-C8F56130502B}" type="pres">
      <dgm:prSet presAssocID="{48431547-EC3F-45BC-B9F9-93E35334A27D}" presName="anchor1" presStyleCnt="0"/>
      <dgm:spPr/>
    </dgm:pt>
    <dgm:pt modelId="{277CE3AA-5476-4D3B-A0D6-DBAEB67DB9C4}" type="pres">
      <dgm:prSet presAssocID="{48431547-EC3F-45BC-B9F9-93E35334A27D}" presName="backup1" presStyleCnt="0"/>
      <dgm:spPr/>
    </dgm:pt>
    <dgm:pt modelId="{1AEDAFFF-2D1D-43F6-9350-CFECDDFE87A9}" type="pres">
      <dgm:prSet presAssocID="{48431547-EC3F-45BC-B9F9-93E35334A27D}" presName="preLine1" presStyleLbl="parChTrans1D1" presStyleIdx="2" presStyleCnt="8"/>
      <dgm:spPr/>
    </dgm:pt>
    <dgm:pt modelId="{ADC186EF-1455-4FF0-9926-8606256E161B}" type="pres">
      <dgm:prSet presAssocID="{48431547-EC3F-45BC-B9F9-93E35334A27D}" presName="desTx1" presStyleLbl="revTx" presStyleIdx="0" presStyleCnt="0">
        <dgm:presLayoutVars>
          <dgm:bulletEnabled val="1"/>
        </dgm:presLayoutVars>
      </dgm:prSet>
      <dgm:spPr/>
    </dgm:pt>
    <dgm:pt modelId="{68554AAD-080F-4CBB-BB6D-9D027AEA02D9}" type="pres">
      <dgm:prSet presAssocID="{48431547-EC3F-45BC-B9F9-93E35334A27D}" presName="postLine1" presStyleLbl="parChTrans1D1" presStyleIdx="3" presStyleCnt="8"/>
      <dgm:spPr/>
    </dgm:pt>
    <dgm:pt modelId="{46C400CB-530F-47D4-87AD-07CEAC83AEF1}" type="pres">
      <dgm:prSet presAssocID="{4EF9D2CF-C045-4C41-8F02-304C5C72408A}" presName="Name11" presStyleLbl="parChTrans1D1" presStyleIdx="4" presStyleCnt="8"/>
      <dgm:spPr/>
    </dgm:pt>
    <dgm:pt modelId="{186E76FB-BD1E-4525-A364-12D950D2B72B}" type="pres">
      <dgm:prSet presAssocID="{4EF9D2CF-C045-4C41-8F02-304C5C72408A}" presName="Name31" presStyleLbl="parChTrans1D1" presStyleIdx="5" presStyleCnt="8"/>
      <dgm:spPr/>
    </dgm:pt>
    <dgm:pt modelId="{34280A8A-EF8E-4E1B-BB57-B4B9B34496B2}" type="pres">
      <dgm:prSet presAssocID="{ACE825B0-7CF8-46E6-992C-BB767EA0AF76}" presName="txAndLines1" presStyleCnt="0"/>
      <dgm:spPr/>
    </dgm:pt>
    <dgm:pt modelId="{BE2D5F67-D9CA-4549-A585-BD361F00C07F}" type="pres">
      <dgm:prSet presAssocID="{ACE825B0-7CF8-46E6-992C-BB767EA0AF76}" presName="anchor1" presStyleCnt="0"/>
      <dgm:spPr/>
    </dgm:pt>
    <dgm:pt modelId="{C15ED679-82B5-4372-AE12-B2437F7CC27B}" type="pres">
      <dgm:prSet presAssocID="{ACE825B0-7CF8-46E6-992C-BB767EA0AF76}" presName="backup1" presStyleCnt="0"/>
      <dgm:spPr/>
    </dgm:pt>
    <dgm:pt modelId="{7BC79C20-3896-43C7-AD39-1B061431B4AF}" type="pres">
      <dgm:prSet presAssocID="{ACE825B0-7CF8-46E6-992C-BB767EA0AF76}" presName="preLine1" presStyleLbl="parChTrans1D1" presStyleIdx="6" presStyleCnt="8"/>
      <dgm:spPr/>
    </dgm:pt>
    <dgm:pt modelId="{7DBA2CA2-BF2B-4021-810A-A98635F26D21}" type="pres">
      <dgm:prSet presAssocID="{ACE825B0-7CF8-46E6-992C-BB767EA0AF76}" presName="desTx1" presStyleLbl="revTx" presStyleIdx="0" presStyleCnt="0">
        <dgm:presLayoutVars>
          <dgm:bulletEnabled val="1"/>
        </dgm:presLayoutVars>
      </dgm:prSet>
      <dgm:spPr/>
    </dgm:pt>
    <dgm:pt modelId="{5B8EEAF9-CF30-4529-8BA4-99C0F0C1D2E3}" type="pres">
      <dgm:prSet presAssocID="{ACE825B0-7CF8-46E6-992C-BB767EA0AF76}" presName="postLine1" presStyleLbl="parChTrans1D1" presStyleIdx="7" presStyleCnt="8"/>
      <dgm:spPr/>
    </dgm:pt>
    <dgm:pt modelId="{698A40CA-D176-4EAE-9013-0BE91BA4D4B1}" type="pres">
      <dgm:prSet presAssocID="{A4998163-B6E8-4C04-A98D-5DB1F0F50C03}" presName="spPost1" presStyleCnt="0"/>
      <dgm:spPr/>
    </dgm:pt>
    <dgm:pt modelId="{FC8F8BD0-49AD-4B02-95EA-9C8C8E08485C}" type="pres">
      <dgm:prSet presAssocID="{50E247DF-BAF4-43EA-AF2C-4DF63F4F3E22}" presName="parTx2" presStyleLbl="node1" presStyleIdx="1" presStyleCnt="3"/>
      <dgm:spPr/>
    </dgm:pt>
    <dgm:pt modelId="{C257EFFB-5FED-4E4E-B41F-E9EA2DBD274A}" type="pres">
      <dgm:prSet presAssocID="{916B01E5-9D04-4FBF-9000-0ABF7DE68BD5}" presName="parTx3" presStyleLbl="node1" presStyleIdx="2" presStyleCnt="3"/>
      <dgm:spPr/>
    </dgm:pt>
  </dgm:ptLst>
  <dgm:cxnLst>
    <dgm:cxn modelId="{CD755917-6F2E-468F-BE8A-4DBD9309F746}" type="presOf" srcId="{916B01E5-9D04-4FBF-9000-0ABF7DE68BD5}" destId="{C257EFFB-5FED-4E4E-B41F-E9EA2DBD274A}" srcOrd="0" destOrd="0" presId="urn:microsoft.com/office/officeart/2009/3/layout/SubStepProcess"/>
    <dgm:cxn modelId="{C9F2982E-FD8A-4126-8B0D-5EE19EEF9807}" srcId="{CA23FA52-4565-4ED7-A59B-BDF6E033C713}" destId="{916B01E5-9D04-4FBF-9000-0ABF7DE68BD5}" srcOrd="2" destOrd="0" parTransId="{451F0522-D0A8-4324-A46C-A3D047F9C60B}" sibTransId="{E5F995A5-2334-4D9F-8E00-AC522F3D16B2}"/>
    <dgm:cxn modelId="{12B05C31-C686-44AB-B3CB-14036D825E10}" type="presOf" srcId="{50E247DF-BAF4-43EA-AF2C-4DF63F4F3E22}" destId="{FC8F8BD0-49AD-4B02-95EA-9C8C8E08485C}" srcOrd="0" destOrd="0" presId="urn:microsoft.com/office/officeart/2009/3/layout/SubStepProcess"/>
    <dgm:cxn modelId="{5630AF66-0AB3-4B27-85ED-2ECE32764440}" srcId="{A4998163-B6E8-4C04-A98D-5DB1F0F50C03}" destId="{ACE825B0-7CF8-46E6-992C-BB767EA0AF76}" srcOrd="1" destOrd="0" parTransId="{4EF9D2CF-C045-4C41-8F02-304C5C72408A}" sibTransId="{83540ABB-4794-44CF-AD73-CF77E2360430}"/>
    <dgm:cxn modelId="{C7416167-4660-4E4F-A19B-B6DC64177753}" type="presOf" srcId="{48431547-EC3F-45BC-B9F9-93E35334A27D}" destId="{ADC186EF-1455-4FF0-9926-8606256E161B}" srcOrd="0" destOrd="0" presId="urn:microsoft.com/office/officeart/2009/3/layout/SubStepProcess"/>
    <dgm:cxn modelId="{7BDEE14E-4CFE-4F8C-81A1-E0383C92FD57}" srcId="{CA23FA52-4565-4ED7-A59B-BDF6E033C713}" destId="{A4998163-B6E8-4C04-A98D-5DB1F0F50C03}" srcOrd="0" destOrd="0" parTransId="{1C82A248-CEF8-4ED5-864C-1E08E66B4A70}" sibTransId="{C25478B5-A8C9-4FA2-A6F7-C23BA01BF4B3}"/>
    <dgm:cxn modelId="{2766E99D-E22A-418D-A5BE-E10276CD4DC5}" type="presOf" srcId="{ACE825B0-7CF8-46E6-992C-BB767EA0AF76}" destId="{7DBA2CA2-BF2B-4021-810A-A98635F26D21}" srcOrd="0" destOrd="0" presId="urn:microsoft.com/office/officeart/2009/3/layout/SubStepProcess"/>
    <dgm:cxn modelId="{190A57D9-097F-4261-AF6F-C02F5190E00B}" type="presOf" srcId="{A4998163-B6E8-4C04-A98D-5DB1F0F50C03}" destId="{E22C05C1-8225-4337-B565-C088F6AA80E9}" srcOrd="0" destOrd="0" presId="urn:microsoft.com/office/officeart/2009/3/layout/SubStepProcess"/>
    <dgm:cxn modelId="{E56AF5F2-AAE4-46D7-AF3A-BF90A30094FE}" srcId="{A4998163-B6E8-4C04-A98D-5DB1F0F50C03}" destId="{48431547-EC3F-45BC-B9F9-93E35334A27D}" srcOrd="0" destOrd="0" parTransId="{3A87D5E4-0B68-4D93-A9C5-8BD188A751AE}" sibTransId="{49A76E75-4B19-4918-A3FA-644A5CC4C3F1}"/>
    <dgm:cxn modelId="{091130F3-8F9E-4472-9052-33E609A078A2}" srcId="{CA23FA52-4565-4ED7-A59B-BDF6E033C713}" destId="{50E247DF-BAF4-43EA-AF2C-4DF63F4F3E22}" srcOrd="1" destOrd="0" parTransId="{C9523300-05BE-48C0-8263-4CE26C746CDF}" sibTransId="{16B59209-2299-4F1A-8388-B6186FFB083A}"/>
    <dgm:cxn modelId="{A2894EFF-BC27-4752-9F49-074A165D8CDA}" type="presOf" srcId="{CA23FA52-4565-4ED7-A59B-BDF6E033C713}" destId="{318B2E0D-1A84-404B-916F-86D6D99ACC5D}" srcOrd="0" destOrd="0" presId="urn:microsoft.com/office/officeart/2009/3/layout/SubStepProcess"/>
    <dgm:cxn modelId="{17F44607-78CE-4A49-899E-1F6A9FFD828B}" type="presParOf" srcId="{318B2E0D-1A84-404B-916F-86D6D99ACC5D}" destId="{E22C05C1-8225-4337-B565-C088F6AA80E9}" srcOrd="0" destOrd="0" presId="urn:microsoft.com/office/officeart/2009/3/layout/SubStepProcess"/>
    <dgm:cxn modelId="{1FDECCA9-5885-45E4-9119-B324E843B06E}" type="presParOf" srcId="{318B2E0D-1A84-404B-916F-86D6D99ACC5D}" destId="{D5509CF4-1B51-4D63-896F-22E32CF82D2B}" srcOrd="1" destOrd="0" presId="urn:microsoft.com/office/officeart/2009/3/layout/SubStepProcess"/>
    <dgm:cxn modelId="{A7120457-66C7-4003-9E55-6A04DC3E6143}" type="presParOf" srcId="{318B2E0D-1A84-404B-916F-86D6D99ACC5D}" destId="{9C710458-D605-45DE-94B7-84099275245D}" srcOrd="2" destOrd="0" presId="urn:microsoft.com/office/officeart/2009/3/layout/SubStepProcess"/>
    <dgm:cxn modelId="{C5EB553F-9B79-4FFE-B0AC-EB4A87B59390}" type="presParOf" srcId="{9C710458-D605-45DE-94B7-84099275245D}" destId="{E7242477-B721-4346-AE1C-1246ED359E3B}" srcOrd="0" destOrd="0" presId="urn:microsoft.com/office/officeart/2009/3/layout/SubStepProcess"/>
    <dgm:cxn modelId="{F608A27D-9EE7-4C99-B4E8-9AB43F36CD89}" type="presParOf" srcId="{9C710458-D605-45DE-94B7-84099275245D}" destId="{A4E786BE-297C-4631-B95E-39930BF7FF73}" srcOrd="1" destOrd="0" presId="urn:microsoft.com/office/officeart/2009/3/layout/SubStepProcess"/>
    <dgm:cxn modelId="{3CDA66BC-B61E-4515-A469-38B0147C1AE2}" type="presParOf" srcId="{9C710458-D605-45DE-94B7-84099275245D}" destId="{5D1A8863-01E3-4312-83C0-D58AE0320324}" srcOrd="2" destOrd="0" presId="urn:microsoft.com/office/officeart/2009/3/layout/SubStepProcess"/>
    <dgm:cxn modelId="{A9F12939-1D01-413E-A515-AB2A370C23E8}" type="presParOf" srcId="{5D1A8863-01E3-4312-83C0-D58AE0320324}" destId="{634E47AB-75A0-4FA8-8033-C8F56130502B}" srcOrd="0" destOrd="0" presId="urn:microsoft.com/office/officeart/2009/3/layout/SubStepProcess"/>
    <dgm:cxn modelId="{B7ED5DB4-3369-4A5E-8DFF-F369B8C1491D}" type="presParOf" srcId="{5D1A8863-01E3-4312-83C0-D58AE0320324}" destId="{277CE3AA-5476-4D3B-A0D6-DBAEB67DB9C4}" srcOrd="1" destOrd="0" presId="urn:microsoft.com/office/officeart/2009/3/layout/SubStepProcess"/>
    <dgm:cxn modelId="{88C3C799-0AA0-402D-A032-C530EBD98AD6}" type="presParOf" srcId="{5D1A8863-01E3-4312-83C0-D58AE0320324}" destId="{1AEDAFFF-2D1D-43F6-9350-CFECDDFE87A9}" srcOrd="2" destOrd="0" presId="urn:microsoft.com/office/officeart/2009/3/layout/SubStepProcess"/>
    <dgm:cxn modelId="{BB8BA82C-079B-4A87-B716-410CC3567641}" type="presParOf" srcId="{5D1A8863-01E3-4312-83C0-D58AE0320324}" destId="{ADC186EF-1455-4FF0-9926-8606256E161B}" srcOrd="3" destOrd="0" presId="urn:microsoft.com/office/officeart/2009/3/layout/SubStepProcess"/>
    <dgm:cxn modelId="{72DF8299-111C-4528-B13E-66732D8C50E2}" type="presParOf" srcId="{5D1A8863-01E3-4312-83C0-D58AE0320324}" destId="{68554AAD-080F-4CBB-BB6D-9D027AEA02D9}" srcOrd="4" destOrd="0" presId="urn:microsoft.com/office/officeart/2009/3/layout/SubStepProcess"/>
    <dgm:cxn modelId="{974B2FA0-B975-461D-8FD7-70DFFEFA34C2}" type="presParOf" srcId="{9C710458-D605-45DE-94B7-84099275245D}" destId="{46C400CB-530F-47D4-87AD-07CEAC83AEF1}" srcOrd="3" destOrd="0" presId="urn:microsoft.com/office/officeart/2009/3/layout/SubStepProcess"/>
    <dgm:cxn modelId="{A9247CE0-4CA5-4C3C-AAD3-7AB0E24AF2F9}" type="presParOf" srcId="{9C710458-D605-45DE-94B7-84099275245D}" destId="{186E76FB-BD1E-4525-A364-12D950D2B72B}" srcOrd="4" destOrd="0" presId="urn:microsoft.com/office/officeart/2009/3/layout/SubStepProcess"/>
    <dgm:cxn modelId="{0AE69B31-E0BB-4596-9B3B-3CF166BD1FC6}" type="presParOf" srcId="{9C710458-D605-45DE-94B7-84099275245D}" destId="{34280A8A-EF8E-4E1B-BB57-B4B9B34496B2}" srcOrd="5" destOrd="0" presId="urn:microsoft.com/office/officeart/2009/3/layout/SubStepProcess"/>
    <dgm:cxn modelId="{5702974B-3FBB-4C63-8B30-8B1FE746A380}" type="presParOf" srcId="{34280A8A-EF8E-4E1B-BB57-B4B9B34496B2}" destId="{BE2D5F67-D9CA-4549-A585-BD361F00C07F}" srcOrd="0" destOrd="0" presId="urn:microsoft.com/office/officeart/2009/3/layout/SubStepProcess"/>
    <dgm:cxn modelId="{E63B097D-DB65-4738-AE6D-C0FF4D98F413}" type="presParOf" srcId="{34280A8A-EF8E-4E1B-BB57-B4B9B34496B2}" destId="{C15ED679-82B5-4372-AE12-B2437F7CC27B}" srcOrd="1" destOrd="0" presId="urn:microsoft.com/office/officeart/2009/3/layout/SubStepProcess"/>
    <dgm:cxn modelId="{B95BA87E-C167-4304-B5D7-37CEEA94599D}" type="presParOf" srcId="{34280A8A-EF8E-4E1B-BB57-B4B9B34496B2}" destId="{7BC79C20-3896-43C7-AD39-1B061431B4AF}" srcOrd="2" destOrd="0" presId="urn:microsoft.com/office/officeart/2009/3/layout/SubStepProcess"/>
    <dgm:cxn modelId="{EF2FCC7C-F224-4FAC-9CFF-ACCB69379D4F}" type="presParOf" srcId="{34280A8A-EF8E-4E1B-BB57-B4B9B34496B2}" destId="{7DBA2CA2-BF2B-4021-810A-A98635F26D21}" srcOrd="3" destOrd="0" presId="urn:microsoft.com/office/officeart/2009/3/layout/SubStepProcess"/>
    <dgm:cxn modelId="{83FE1F08-2F7C-48FA-82BB-B88ABEACF5E4}" type="presParOf" srcId="{34280A8A-EF8E-4E1B-BB57-B4B9B34496B2}" destId="{5B8EEAF9-CF30-4529-8BA4-99C0F0C1D2E3}" srcOrd="4" destOrd="0" presId="urn:microsoft.com/office/officeart/2009/3/layout/SubStepProcess"/>
    <dgm:cxn modelId="{DCA7AA5A-A87E-4282-B89E-1332426DF025}" type="presParOf" srcId="{318B2E0D-1A84-404B-916F-86D6D99ACC5D}" destId="{698A40CA-D176-4EAE-9013-0BE91BA4D4B1}" srcOrd="3" destOrd="0" presId="urn:microsoft.com/office/officeart/2009/3/layout/SubStepProcess"/>
    <dgm:cxn modelId="{941595A7-8305-4E99-AB8C-BB59AA0C55C4}" type="presParOf" srcId="{318B2E0D-1A84-404B-916F-86D6D99ACC5D}" destId="{FC8F8BD0-49AD-4B02-95EA-9C8C8E08485C}" srcOrd="4" destOrd="0" presId="urn:microsoft.com/office/officeart/2009/3/layout/SubStepProcess"/>
    <dgm:cxn modelId="{38C07FFC-F847-4B23-BD59-378ABBFD7505}" type="presParOf" srcId="{318B2E0D-1A84-404B-916F-86D6D99ACC5D}" destId="{C257EFFB-5FED-4E4E-B41F-E9EA2DBD274A}" srcOrd="5" destOrd="0" presId="urn:microsoft.com/office/officeart/2009/3/layout/SubSte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FA7DA5-5590-4FFF-BD83-32B9EE1CEC63}">
      <dsp:nvSpPr>
        <dsp:cNvPr id="0" name=""/>
        <dsp:cNvSpPr/>
      </dsp:nvSpPr>
      <dsp:spPr>
        <a:xfrm>
          <a:off x="0" y="514449"/>
          <a:ext cx="8383742" cy="781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931CAC-3E2B-4F65-A25B-DCBCE20848A7}">
      <dsp:nvSpPr>
        <dsp:cNvPr id="0" name=""/>
        <dsp:cNvSpPr/>
      </dsp:nvSpPr>
      <dsp:spPr>
        <a:xfrm>
          <a:off x="465268" y="0"/>
          <a:ext cx="5868619" cy="9151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820" tIns="0" rIns="221820" bIns="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Стремление обучающихся осваивать только предметы «профессионального цикла»</a:t>
          </a:r>
        </a:p>
      </dsp:txBody>
      <dsp:txXfrm>
        <a:off x="509940" y="44672"/>
        <a:ext cx="5779275" cy="825776"/>
      </dsp:txXfrm>
    </dsp:sp>
    <dsp:sp modelId="{F715A435-7A8B-4DBB-8826-BC56E86AD693}">
      <dsp:nvSpPr>
        <dsp:cNvPr id="0" name=""/>
        <dsp:cNvSpPr/>
      </dsp:nvSpPr>
      <dsp:spPr>
        <a:xfrm>
          <a:off x="0" y="1920610"/>
          <a:ext cx="8383742" cy="781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60ED85-86ED-49AB-978C-FA7CC03F5A76}">
      <dsp:nvSpPr>
        <dsp:cNvPr id="0" name=""/>
        <dsp:cNvSpPr/>
      </dsp:nvSpPr>
      <dsp:spPr>
        <a:xfrm>
          <a:off x="430337" y="1349236"/>
          <a:ext cx="5868619" cy="9151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820" tIns="0" rIns="221820" bIns="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Низкий уровень освоения общеобразовательных предметов</a:t>
          </a:r>
        </a:p>
      </dsp:txBody>
      <dsp:txXfrm>
        <a:off x="475009" y="1393908"/>
        <a:ext cx="5779275" cy="825776"/>
      </dsp:txXfrm>
    </dsp:sp>
    <dsp:sp modelId="{5BEA5A4F-17F2-40C0-8D4A-7544C8655C14}">
      <dsp:nvSpPr>
        <dsp:cNvPr id="0" name=""/>
        <dsp:cNvSpPr/>
      </dsp:nvSpPr>
      <dsp:spPr>
        <a:xfrm>
          <a:off x="0" y="3326770"/>
          <a:ext cx="8383742" cy="781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BF4161-E66F-4A28-8028-A5722293BE80}">
      <dsp:nvSpPr>
        <dsp:cNvPr id="0" name=""/>
        <dsp:cNvSpPr/>
      </dsp:nvSpPr>
      <dsp:spPr>
        <a:xfrm>
          <a:off x="430337" y="2755396"/>
          <a:ext cx="5868619" cy="9151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820" tIns="0" rIns="221820" bIns="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Отсутствие практики интеграции содержания ОУП и дисциплин общепрофессионального цикла</a:t>
          </a:r>
        </a:p>
      </dsp:txBody>
      <dsp:txXfrm>
        <a:off x="475009" y="2800068"/>
        <a:ext cx="5779275" cy="8257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D4E181-DFC4-47ED-AF0F-659CEA2311C9}">
      <dsp:nvSpPr>
        <dsp:cNvPr id="0" name=""/>
        <dsp:cNvSpPr/>
      </dsp:nvSpPr>
      <dsp:spPr>
        <a:xfrm>
          <a:off x="0" y="1148"/>
          <a:ext cx="9512732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5D694FE-E967-4481-8A4D-58D16A1887F5}">
      <dsp:nvSpPr>
        <dsp:cNvPr id="0" name=""/>
        <dsp:cNvSpPr/>
      </dsp:nvSpPr>
      <dsp:spPr>
        <a:xfrm>
          <a:off x="0" y="1148"/>
          <a:ext cx="9512732" cy="7835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Внедрение  методик преподавания учебных предметов  с учетом интенсивного обучения </a:t>
          </a:r>
        </a:p>
      </dsp:txBody>
      <dsp:txXfrm>
        <a:off x="0" y="1148"/>
        <a:ext cx="9512732" cy="783541"/>
      </dsp:txXfrm>
    </dsp:sp>
    <dsp:sp modelId="{6FF9DBF0-B8FE-410B-8F12-3C137456C795}">
      <dsp:nvSpPr>
        <dsp:cNvPr id="0" name=""/>
        <dsp:cNvSpPr/>
      </dsp:nvSpPr>
      <dsp:spPr>
        <a:xfrm>
          <a:off x="0" y="784689"/>
          <a:ext cx="9512732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D7F7BBA-DC2C-4B95-98CD-197AD21D6410}">
      <dsp:nvSpPr>
        <dsp:cNvPr id="0" name=""/>
        <dsp:cNvSpPr/>
      </dsp:nvSpPr>
      <dsp:spPr>
        <a:xfrm>
          <a:off x="0" y="784689"/>
          <a:ext cx="9512732" cy="7835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Обновление содержания с включением прикладных модулей, соответствующих профессиональной подготовке</a:t>
          </a:r>
        </a:p>
      </dsp:txBody>
      <dsp:txXfrm>
        <a:off x="0" y="784689"/>
        <a:ext cx="9512732" cy="783541"/>
      </dsp:txXfrm>
    </dsp:sp>
    <dsp:sp modelId="{32D827B6-DDE2-4ADA-AF6B-E1855B302239}">
      <dsp:nvSpPr>
        <dsp:cNvPr id="0" name=""/>
        <dsp:cNvSpPr/>
      </dsp:nvSpPr>
      <dsp:spPr>
        <a:xfrm>
          <a:off x="0" y="1568231"/>
          <a:ext cx="9512732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CE85D2B-F836-4EE3-B590-C8D62D4FE27C}">
      <dsp:nvSpPr>
        <dsp:cNvPr id="0" name=""/>
        <dsp:cNvSpPr/>
      </dsp:nvSpPr>
      <dsp:spPr>
        <a:xfrm>
          <a:off x="0" y="1568231"/>
          <a:ext cx="9512732" cy="7835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Интеграция предметов, эффективные технологии, повышение квалификации педагогов</a:t>
          </a:r>
        </a:p>
      </dsp:txBody>
      <dsp:txXfrm>
        <a:off x="0" y="1568231"/>
        <a:ext cx="9512732" cy="78354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5443C5-ECA4-40C1-9EF9-9A4A13918779}">
      <dsp:nvSpPr>
        <dsp:cNvPr id="0" name=""/>
        <dsp:cNvSpPr/>
      </dsp:nvSpPr>
      <dsp:spPr>
        <a:xfrm rot="16200000">
          <a:off x="9312" y="1773207"/>
          <a:ext cx="3754801" cy="2294581"/>
        </a:xfrm>
        <a:prstGeom prst="round2SameRect">
          <a:avLst>
            <a:gd name="adj1" fmla="val 16670"/>
            <a:gd name="adj2" fmla="val 0"/>
          </a:avLst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304800" rIns="274320" bIns="304800" numCol="1" spcCol="1270" anchor="t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800" kern="1200" dirty="0"/>
            <a:t>ФГОС СОО</a:t>
          </a:r>
        </a:p>
      </dsp:txBody>
      <dsp:txXfrm rot="5400000">
        <a:off x="851454" y="1155129"/>
        <a:ext cx="2182549" cy="3530737"/>
      </dsp:txXfrm>
    </dsp:sp>
    <dsp:sp modelId="{A28AAA5A-1353-4186-90B8-A3637DCC963C}">
      <dsp:nvSpPr>
        <dsp:cNvPr id="0" name=""/>
        <dsp:cNvSpPr/>
      </dsp:nvSpPr>
      <dsp:spPr>
        <a:xfrm rot="5400000">
          <a:off x="2408086" y="1773207"/>
          <a:ext cx="3754801" cy="2294581"/>
        </a:xfrm>
        <a:prstGeom prst="round2SameRect">
          <a:avLst>
            <a:gd name="adj1" fmla="val 16670"/>
            <a:gd name="adj2" fmla="val 0"/>
          </a:avLst>
        </a:prstGeom>
        <a:solidFill>
          <a:schemeClr val="accent3">
            <a:tint val="50000"/>
            <a:hueOff val="1737225"/>
            <a:satOff val="1402"/>
            <a:lumOff val="1059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4320" tIns="304800" rIns="182880" bIns="304800" numCol="1" spcCol="1270" anchor="t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800" kern="1200" dirty="0"/>
            <a:t>ФГОС СПО</a:t>
          </a:r>
        </a:p>
      </dsp:txBody>
      <dsp:txXfrm rot="-5400000">
        <a:off x="3138196" y="1155129"/>
        <a:ext cx="2182549" cy="3530737"/>
      </dsp:txXfrm>
    </dsp:sp>
    <dsp:sp modelId="{58F45204-0C1B-4102-BD42-661214A85BB6}">
      <dsp:nvSpPr>
        <dsp:cNvPr id="0" name=""/>
        <dsp:cNvSpPr/>
      </dsp:nvSpPr>
      <dsp:spPr>
        <a:xfrm>
          <a:off x="1886478" y="0"/>
          <a:ext cx="2398774" cy="2398657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7EE2CB-6380-4DDF-BE2B-B5D9CC7E6DFF}">
      <dsp:nvSpPr>
        <dsp:cNvPr id="0" name=""/>
        <dsp:cNvSpPr/>
      </dsp:nvSpPr>
      <dsp:spPr>
        <a:xfrm rot="10800000">
          <a:off x="1886478" y="3441755"/>
          <a:ext cx="2398774" cy="2398657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3">
            <a:hueOff val="1514285"/>
            <a:satOff val="4295"/>
            <a:lumOff val="-23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00F554-6C44-4335-A0EB-E04778887AA2}">
      <dsp:nvSpPr>
        <dsp:cNvPr id="0" name=""/>
        <dsp:cNvSpPr/>
      </dsp:nvSpPr>
      <dsp:spPr>
        <a:xfrm>
          <a:off x="4153390" y="2149480"/>
          <a:ext cx="535822" cy="10210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7911" y="0"/>
              </a:lnTo>
              <a:lnTo>
                <a:pt x="267911" y="1021003"/>
              </a:lnTo>
              <a:lnTo>
                <a:pt x="535822" y="1021003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4392474" y="2631155"/>
        <a:ext cx="57653" cy="57653"/>
      </dsp:txXfrm>
    </dsp:sp>
    <dsp:sp modelId="{377CAEA8-7645-45D8-982B-5AB032DADE77}">
      <dsp:nvSpPr>
        <dsp:cNvPr id="0" name=""/>
        <dsp:cNvSpPr/>
      </dsp:nvSpPr>
      <dsp:spPr>
        <a:xfrm>
          <a:off x="4153390" y="2103760"/>
          <a:ext cx="53582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35822" y="45720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4407905" y="2136084"/>
        <a:ext cx="26791" cy="26791"/>
      </dsp:txXfrm>
    </dsp:sp>
    <dsp:sp modelId="{A2F59A0D-023F-4A53-9067-D649A7D5C6E3}">
      <dsp:nvSpPr>
        <dsp:cNvPr id="0" name=""/>
        <dsp:cNvSpPr/>
      </dsp:nvSpPr>
      <dsp:spPr>
        <a:xfrm>
          <a:off x="4153390" y="1128477"/>
          <a:ext cx="535822" cy="1021003"/>
        </a:xfrm>
        <a:custGeom>
          <a:avLst/>
          <a:gdLst/>
          <a:ahLst/>
          <a:cxnLst/>
          <a:rect l="0" t="0" r="0" b="0"/>
          <a:pathLst>
            <a:path>
              <a:moveTo>
                <a:pt x="0" y="1021003"/>
              </a:moveTo>
              <a:lnTo>
                <a:pt x="267911" y="1021003"/>
              </a:lnTo>
              <a:lnTo>
                <a:pt x="267911" y="0"/>
              </a:lnTo>
              <a:lnTo>
                <a:pt x="535822" y="0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4392474" y="1610152"/>
        <a:ext cx="57653" cy="57653"/>
      </dsp:txXfrm>
    </dsp:sp>
    <dsp:sp modelId="{4A21A725-C315-4DC0-9035-72A77ECB0A6E}">
      <dsp:nvSpPr>
        <dsp:cNvPr id="0" name=""/>
        <dsp:cNvSpPr/>
      </dsp:nvSpPr>
      <dsp:spPr>
        <a:xfrm rot="16200000">
          <a:off x="1595508" y="1741079"/>
          <a:ext cx="4298961" cy="81680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kern="1200" dirty="0"/>
            <a:t>ФГОС СОО</a:t>
          </a:r>
        </a:p>
      </dsp:txBody>
      <dsp:txXfrm>
        <a:off x="1595508" y="1741079"/>
        <a:ext cx="4298961" cy="816802"/>
      </dsp:txXfrm>
    </dsp:sp>
    <dsp:sp modelId="{A4781570-2305-4271-9830-C06671607A9B}">
      <dsp:nvSpPr>
        <dsp:cNvPr id="0" name=""/>
        <dsp:cNvSpPr/>
      </dsp:nvSpPr>
      <dsp:spPr>
        <a:xfrm>
          <a:off x="4689212" y="720075"/>
          <a:ext cx="2679112" cy="81680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учебные предметы, изучаемые на базовом уровне</a:t>
          </a:r>
        </a:p>
      </dsp:txBody>
      <dsp:txXfrm>
        <a:off x="4689212" y="720075"/>
        <a:ext cx="2679112" cy="816802"/>
      </dsp:txXfrm>
    </dsp:sp>
    <dsp:sp modelId="{40139109-F84B-47CA-902E-6E92F1C14522}">
      <dsp:nvSpPr>
        <dsp:cNvPr id="0" name=""/>
        <dsp:cNvSpPr/>
      </dsp:nvSpPr>
      <dsp:spPr>
        <a:xfrm>
          <a:off x="4689212" y="1741079"/>
          <a:ext cx="2679112" cy="81680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учебные предметы, изучаемые на углубленном уровне</a:t>
          </a:r>
        </a:p>
      </dsp:txBody>
      <dsp:txXfrm>
        <a:off x="4689212" y="1741079"/>
        <a:ext cx="2679112" cy="816802"/>
      </dsp:txXfrm>
    </dsp:sp>
    <dsp:sp modelId="{991E28B5-27FF-464A-A2E1-C6D67D6E40E8}">
      <dsp:nvSpPr>
        <dsp:cNvPr id="0" name=""/>
        <dsp:cNvSpPr/>
      </dsp:nvSpPr>
      <dsp:spPr>
        <a:xfrm>
          <a:off x="4689212" y="2762082"/>
          <a:ext cx="2679112" cy="81680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Профилизация обучения</a:t>
          </a:r>
        </a:p>
      </dsp:txBody>
      <dsp:txXfrm>
        <a:off x="4689212" y="2762082"/>
        <a:ext cx="2679112" cy="81680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23A1AF-EFD9-43C4-BE1A-9F52EF0385D5}">
      <dsp:nvSpPr>
        <dsp:cNvPr id="0" name=""/>
        <dsp:cNvSpPr/>
      </dsp:nvSpPr>
      <dsp:spPr>
        <a:xfrm rot="16200000">
          <a:off x="1013404" y="-1013404"/>
          <a:ext cx="1917297" cy="3944105"/>
        </a:xfrm>
        <a:prstGeom prst="round1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Общие компетенции (ФГОС СПО)</a:t>
          </a:r>
        </a:p>
      </dsp:txBody>
      <dsp:txXfrm rot="5400000">
        <a:off x="0" y="0"/>
        <a:ext cx="3944105" cy="1437972"/>
      </dsp:txXfrm>
    </dsp:sp>
    <dsp:sp modelId="{49A49C02-9581-46A5-9D88-903C0541FEEF}">
      <dsp:nvSpPr>
        <dsp:cNvPr id="0" name=""/>
        <dsp:cNvSpPr/>
      </dsp:nvSpPr>
      <dsp:spPr>
        <a:xfrm>
          <a:off x="3944105" y="0"/>
          <a:ext cx="3944105" cy="1917297"/>
        </a:xfrm>
        <a:prstGeom prst="round1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Личностные результаты</a:t>
          </a:r>
        </a:p>
      </dsp:txBody>
      <dsp:txXfrm>
        <a:off x="3944105" y="0"/>
        <a:ext cx="3944105" cy="1437972"/>
      </dsp:txXfrm>
    </dsp:sp>
    <dsp:sp modelId="{B9F8CD1D-E986-4A14-8776-2C9A123C8E71}">
      <dsp:nvSpPr>
        <dsp:cNvPr id="0" name=""/>
        <dsp:cNvSpPr/>
      </dsp:nvSpPr>
      <dsp:spPr>
        <a:xfrm rot="10800000">
          <a:off x="0" y="1917297"/>
          <a:ext cx="3944105" cy="1917297"/>
        </a:xfrm>
        <a:prstGeom prst="round1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Метапредметные результаты</a:t>
          </a:r>
        </a:p>
      </dsp:txBody>
      <dsp:txXfrm rot="10800000">
        <a:off x="0" y="2396621"/>
        <a:ext cx="3944105" cy="1437972"/>
      </dsp:txXfrm>
    </dsp:sp>
    <dsp:sp modelId="{61EA6F77-3328-4291-806D-D2969A06BAAB}">
      <dsp:nvSpPr>
        <dsp:cNvPr id="0" name=""/>
        <dsp:cNvSpPr/>
      </dsp:nvSpPr>
      <dsp:spPr>
        <a:xfrm rot="5400000">
          <a:off x="4957509" y="903892"/>
          <a:ext cx="1917297" cy="3944105"/>
        </a:xfrm>
        <a:prstGeom prst="round1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Предметные результаты</a:t>
          </a:r>
        </a:p>
      </dsp:txBody>
      <dsp:txXfrm rot="-5400000">
        <a:off x="3944105" y="2396621"/>
        <a:ext cx="3944105" cy="1437972"/>
      </dsp:txXfrm>
    </dsp:sp>
    <dsp:sp modelId="{538A7FB6-5EE4-4C33-8175-1801BF6E1141}">
      <dsp:nvSpPr>
        <dsp:cNvPr id="0" name=""/>
        <dsp:cNvSpPr/>
      </dsp:nvSpPr>
      <dsp:spPr>
        <a:xfrm>
          <a:off x="2760873" y="1437972"/>
          <a:ext cx="2366463" cy="958648"/>
        </a:xfrm>
        <a:prstGeom prst="roundRect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tint val="40000"/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ТРЕБОВАНИЯ</a:t>
          </a:r>
        </a:p>
      </dsp:txBody>
      <dsp:txXfrm>
        <a:off x="2807670" y="1484769"/>
        <a:ext cx="2272869" cy="86505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E626B1-F83F-4CA7-98A3-E1079CF0F112}">
      <dsp:nvSpPr>
        <dsp:cNvPr id="0" name=""/>
        <dsp:cNvSpPr/>
      </dsp:nvSpPr>
      <dsp:spPr>
        <a:xfrm>
          <a:off x="0" y="0"/>
          <a:ext cx="6789148" cy="122037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Соотнесение образовательных результатов общих компетенций в соответствии с ФГОС СОО и СПО</a:t>
          </a:r>
        </a:p>
      </dsp:txBody>
      <dsp:txXfrm>
        <a:off x="35743" y="35743"/>
        <a:ext cx="5472271" cy="1148886"/>
      </dsp:txXfrm>
    </dsp:sp>
    <dsp:sp modelId="{712052DA-B776-4F6F-88C2-731C5103B81B}">
      <dsp:nvSpPr>
        <dsp:cNvPr id="0" name=""/>
        <dsp:cNvSpPr/>
      </dsp:nvSpPr>
      <dsp:spPr>
        <a:xfrm>
          <a:off x="599042" y="1423768"/>
          <a:ext cx="6789148" cy="122037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Примерная (модельная) рабочая программа по предмету, включающая тематический план</a:t>
          </a:r>
        </a:p>
      </dsp:txBody>
      <dsp:txXfrm>
        <a:off x="634785" y="1459511"/>
        <a:ext cx="5325377" cy="1148886"/>
      </dsp:txXfrm>
    </dsp:sp>
    <dsp:sp modelId="{7C9F7236-9F7A-4979-A968-5A45475B680B}">
      <dsp:nvSpPr>
        <dsp:cNvPr id="0" name=""/>
        <dsp:cNvSpPr/>
      </dsp:nvSpPr>
      <dsp:spPr>
        <a:xfrm>
          <a:off x="1198084" y="2847536"/>
          <a:ext cx="6789148" cy="122037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Практическая реализация</a:t>
          </a:r>
        </a:p>
      </dsp:txBody>
      <dsp:txXfrm>
        <a:off x="1233827" y="2883279"/>
        <a:ext cx="5325377" cy="1148886"/>
      </dsp:txXfrm>
    </dsp:sp>
    <dsp:sp modelId="{D27F5684-D5D5-468A-8BE5-E42976C30DB2}">
      <dsp:nvSpPr>
        <dsp:cNvPr id="0" name=""/>
        <dsp:cNvSpPr/>
      </dsp:nvSpPr>
      <dsp:spPr>
        <a:xfrm>
          <a:off x="5995905" y="925449"/>
          <a:ext cx="793242" cy="793242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300" kern="1200"/>
        </a:p>
      </dsp:txBody>
      <dsp:txXfrm>
        <a:off x="6174384" y="925449"/>
        <a:ext cx="436284" cy="596915"/>
      </dsp:txXfrm>
    </dsp:sp>
    <dsp:sp modelId="{929AE55D-769F-4554-9886-B620B36107AD}">
      <dsp:nvSpPr>
        <dsp:cNvPr id="0" name=""/>
        <dsp:cNvSpPr/>
      </dsp:nvSpPr>
      <dsp:spPr>
        <a:xfrm>
          <a:off x="6594948" y="2341081"/>
          <a:ext cx="793242" cy="793242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300" kern="1200"/>
        </a:p>
      </dsp:txBody>
      <dsp:txXfrm>
        <a:off x="6773427" y="2341081"/>
        <a:ext cx="436284" cy="59691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2C05C1-8225-4337-B565-C088F6AA80E9}">
      <dsp:nvSpPr>
        <dsp:cNvPr id="0" name=""/>
        <dsp:cNvSpPr/>
      </dsp:nvSpPr>
      <dsp:spPr>
        <a:xfrm>
          <a:off x="3996" y="686935"/>
          <a:ext cx="1656727" cy="1656727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Технологии</a:t>
          </a:r>
        </a:p>
      </dsp:txBody>
      <dsp:txXfrm>
        <a:off x="246618" y="929557"/>
        <a:ext cx="1171483" cy="1171483"/>
      </dsp:txXfrm>
    </dsp:sp>
    <dsp:sp modelId="{E7242477-B721-4346-AE1C-1246ED359E3B}">
      <dsp:nvSpPr>
        <dsp:cNvPr id="0" name=""/>
        <dsp:cNvSpPr/>
      </dsp:nvSpPr>
      <dsp:spPr>
        <a:xfrm rot="19041445">
          <a:off x="1638378" y="1286671"/>
          <a:ext cx="54121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41211" y="0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E786BE-297C-4631-B95E-39930BF7FF73}">
      <dsp:nvSpPr>
        <dsp:cNvPr id="0" name=""/>
        <dsp:cNvSpPr/>
      </dsp:nvSpPr>
      <dsp:spPr>
        <a:xfrm rot="13358555">
          <a:off x="3796928" y="1286671"/>
          <a:ext cx="54121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41211" y="0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EDAFFF-2D1D-43F6-9350-CFECDDFE87A9}">
      <dsp:nvSpPr>
        <dsp:cNvPr id="0" name=""/>
        <dsp:cNvSpPr/>
      </dsp:nvSpPr>
      <dsp:spPr>
        <a:xfrm>
          <a:off x="2108039" y="1103356"/>
          <a:ext cx="193648" cy="0"/>
        </a:xfrm>
        <a:prstGeom prst="line">
          <a:avLst/>
        </a:pr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C186EF-1455-4FF0-9926-8606256E161B}">
      <dsp:nvSpPr>
        <dsp:cNvPr id="0" name=""/>
        <dsp:cNvSpPr/>
      </dsp:nvSpPr>
      <dsp:spPr>
        <a:xfrm>
          <a:off x="2301688" y="691414"/>
          <a:ext cx="1373142" cy="82388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rgbClr val="FF0000"/>
              </a:solidFill>
            </a:rPr>
            <a:t>формирование</a:t>
          </a:r>
        </a:p>
      </dsp:txBody>
      <dsp:txXfrm>
        <a:off x="2301688" y="691414"/>
        <a:ext cx="1373142" cy="823885"/>
      </dsp:txXfrm>
    </dsp:sp>
    <dsp:sp modelId="{68554AAD-080F-4CBB-BB6D-9D027AEA02D9}">
      <dsp:nvSpPr>
        <dsp:cNvPr id="0" name=""/>
        <dsp:cNvSpPr/>
      </dsp:nvSpPr>
      <dsp:spPr>
        <a:xfrm>
          <a:off x="3674830" y="1103356"/>
          <a:ext cx="193648" cy="0"/>
        </a:xfrm>
        <a:prstGeom prst="line">
          <a:avLst/>
        </a:pr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C400CB-530F-47D4-87AD-07CEAC83AEF1}">
      <dsp:nvSpPr>
        <dsp:cNvPr id="0" name=""/>
        <dsp:cNvSpPr/>
      </dsp:nvSpPr>
      <dsp:spPr>
        <a:xfrm rot="2558555">
          <a:off x="1638378" y="1743927"/>
          <a:ext cx="54121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41211" y="0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6E76FB-BD1E-4525-A364-12D950D2B72B}">
      <dsp:nvSpPr>
        <dsp:cNvPr id="0" name=""/>
        <dsp:cNvSpPr/>
      </dsp:nvSpPr>
      <dsp:spPr>
        <a:xfrm rot="8241445">
          <a:off x="3796928" y="1743927"/>
          <a:ext cx="54121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41211" y="0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C79C20-3896-43C7-AD39-1B061431B4AF}">
      <dsp:nvSpPr>
        <dsp:cNvPr id="0" name=""/>
        <dsp:cNvSpPr/>
      </dsp:nvSpPr>
      <dsp:spPr>
        <a:xfrm>
          <a:off x="2108039" y="1927242"/>
          <a:ext cx="193648" cy="0"/>
        </a:xfrm>
        <a:prstGeom prst="line">
          <a:avLst/>
        </a:pr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BA2CA2-BF2B-4021-810A-A98635F26D21}">
      <dsp:nvSpPr>
        <dsp:cNvPr id="0" name=""/>
        <dsp:cNvSpPr/>
      </dsp:nvSpPr>
      <dsp:spPr>
        <a:xfrm>
          <a:off x="2301688" y="1515299"/>
          <a:ext cx="1373142" cy="82388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rgbClr val="FF0000"/>
              </a:solidFill>
            </a:rPr>
            <a:t>развитие</a:t>
          </a:r>
        </a:p>
      </dsp:txBody>
      <dsp:txXfrm>
        <a:off x="2301688" y="1515299"/>
        <a:ext cx="1373142" cy="823885"/>
      </dsp:txXfrm>
    </dsp:sp>
    <dsp:sp modelId="{5B8EEAF9-CF30-4529-8BA4-99C0F0C1D2E3}">
      <dsp:nvSpPr>
        <dsp:cNvPr id="0" name=""/>
        <dsp:cNvSpPr/>
      </dsp:nvSpPr>
      <dsp:spPr>
        <a:xfrm>
          <a:off x="3674830" y="1927242"/>
          <a:ext cx="193648" cy="0"/>
        </a:xfrm>
        <a:prstGeom prst="line">
          <a:avLst/>
        </a:pr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8F8BD0-49AD-4B02-95EA-9C8C8E08485C}">
      <dsp:nvSpPr>
        <dsp:cNvPr id="0" name=""/>
        <dsp:cNvSpPr/>
      </dsp:nvSpPr>
      <dsp:spPr>
        <a:xfrm>
          <a:off x="4315794" y="686935"/>
          <a:ext cx="1656727" cy="1656727"/>
        </a:xfrm>
        <a:prstGeom prst="ellipse">
          <a:avLst/>
        </a:prstGeom>
        <a:gradFill rotWithShape="0">
          <a:gsLst>
            <a:gs pos="0">
              <a:schemeClr val="accent5">
                <a:hueOff val="750056"/>
                <a:satOff val="2988"/>
                <a:lumOff val="-589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hueOff val="750056"/>
                <a:satOff val="2988"/>
                <a:lumOff val="-589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hueOff val="750056"/>
                <a:satOff val="2988"/>
                <a:lumOff val="-589"/>
                <a:alphaOff val="0"/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ОК</a:t>
          </a:r>
        </a:p>
      </dsp:txBody>
      <dsp:txXfrm>
        <a:off x="4558416" y="929557"/>
        <a:ext cx="1171483" cy="1171483"/>
      </dsp:txXfrm>
    </dsp:sp>
    <dsp:sp modelId="{C257EFFB-5FED-4E4E-B41F-E9EA2DBD274A}">
      <dsp:nvSpPr>
        <dsp:cNvPr id="0" name=""/>
        <dsp:cNvSpPr/>
      </dsp:nvSpPr>
      <dsp:spPr>
        <a:xfrm>
          <a:off x="5972522" y="686935"/>
          <a:ext cx="1656727" cy="1656727"/>
        </a:xfrm>
        <a:prstGeom prst="ellipse">
          <a:avLst/>
        </a:prstGeom>
        <a:gradFill rotWithShape="0">
          <a:gsLst>
            <a:gs pos="0">
              <a:schemeClr val="accent5">
                <a:hueOff val="1500111"/>
                <a:satOff val="5976"/>
                <a:lumOff val="-1177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hueOff val="1500111"/>
                <a:satOff val="5976"/>
                <a:lumOff val="-1177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hueOff val="1500111"/>
                <a:satOff val="5976"/>
                <a:lumOff val="-1177"/>
                <a:alphaOff val="0"/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ПК</a:t>
          </a:r>
        </a:p>
      </dsp:txBody>
      <dsp:txXfrm>
        <a:off x="6215144" y="929557"/>
        <a:ext cx="1171483" cy="11714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ED69555-EE48-4B19-812B-4E1068DBF976}"/>
              </a:ext>
            </a:extLst>
          </p:cNvPr>
          <p:cNvSpPr/>
          <p:nvPr/>
        </p:nvSpPr>
        <p:spPr>
          <a:xfrm>
            <a:off x="7573754" y="0"/>
            <a:ext cx="4618246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57">
            <a:extLst>
              <a:ext uri="{FF2B5EF4-FFF2-40B4-BE49-F238E27FC236}">
                <a16:creationId xmlns:a16="http://schemas.microsoft.com/office/drawing/2014/main" id="{57AEB73D-F521-4B19-820F-12DB6BCC8406}"/>
              </a:ext>
            </a:extLst>
          </p:cNvPr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5388" y="863068"/>
            <a:ext cx="6007691" cy="4985916"/>
          </a:xfrm>
        </p:spPr>
        <p:txBody>
          <a:bodyPr anchor="ctr">
            <a:noAutofit/>
          </a:bodyPr>
          <a:lstStyle>
            <a:lvl1pPr algn="l">
              <a:lnSpc>
                <a:spcPct val="125000"/>
              </a:lnSpc>
              <a:defRPr sz="6000" b="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97352" y="863068"/>
            <a:ext cx="3351729" cy="5120069"/>
          </a:xfrm>
        </p:spPr>
        <p:txBody>
          <a:bodyPr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2400" b="0" cap="none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72EEBA-3A5D-41CE-8465-A45A0F65674E}"/>
              </a:ext>
            </a:extLst>
          </p:cNvPr>
          <p:cNvSpPr/>
          <p:nvPr/>
        </p:nvSpPr>
        <p:spPr>
          <a:xfrm rot="5400000">
            <a:off x="410121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79F4CF2F-CDFA-4A37-837C-819D5238EA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7353" y="6309360"/>
            <a:ext cx="2151134" cy="457200"/>
          </a:xfrm>
        </p:spPr>
        <p:txBody>
          <a:bodyPr/>
          <a:lstStyle/>
          <a:p>
            <a:pPr algn="l"/>
            <a:fld id="{0DCFB061-4267-4D9F-8017-6F550D3068DF}" type="datetime1">
              <a:rPr lang="en-US" smtClean="0"/>
              <a:t>9/9/2021</a:t>
            </a:fld>
            <a:endParaRPr lang="en-US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CFECE62A-61A4-407D-8F0B-D459CD977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5388" y="6309360"/>
            <a:ext cx="6007691" cy="457200"/>
          </a:xfrm>
        </p:spPr>
        <p:txBody>
          <a:bodyPr/>
          <a:lstStyle>
            <a:lvl1pPr algn="r">
              <a:defRPr/>
            </a:lvl1pPr>
          </a:lstStyle>
          <a:p>
            <a:pPr algn="l"/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99FE60A9-FE2A-451F-9244-60FCE7FE9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33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BC61-5547-4A60-8DA1-6699760D9972}" type="datetime1">
              <a:rPr lang="en-US" smtClean="0"/>
              <a:t>9/9/2021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262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24B9D1C6-60D0-4CD1-8F31-F912522EB041}" type="datetime1">
              <a:rPr lang="en-US" smtClean="0"/>
              <a:t>9/9/2021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5637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4ED5C-5A53-433E-8A55-46F54CE81DA5}" type="datetime1">
              <a:rPr lang="en-US" smtClean="0"/>
              <a:t>9/9/2021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8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BFD12B6-57DE-4B63-A723-500B050FB7DD}"/>
              </a:ext>
            </a:extLst>
          </p:cNvPr>
          <p:cNvSpPr/>
          <p:nvPr/>
        </p:nvSpPr>
        <p:spPr>
          <a:xfrm>
            <a:off x="0" y="4215384"/>
            <a:ext cx="12192000" cy="264261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16" y="1406284"/>
            <a:ext cx="10593694" cy="2597841"/>
          </a:xfrm>
        </p:spPr>
        <p:txBody>
          <a:bodyPr anchor="b">
            <a:normAutofit/>
          </a:bodyPr>
          <a:lstStyle>
            <a:lvl1pPr algn="ctr">
              <a:lnSpc>
                <a:spcPct val="125000"/>
              </a:lnSpc>
              <a:defRPr sz="4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18312" y="4527856"/>
            <a:ext cx="6559018" cy="1570245"/>
          </a:xfrm>
        </p:spPr>
        <p:txBody>
          <a:bodyPr anchor="t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4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1E2E75-4758-4930-8024-39287C962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BC0C-B6DF-45E9-B954-11C99AA62C3E}" type="datetime1">
              <a:rPr lang="en-US" smtClean="0"/>
              <a:t>9/9/2021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8B9949-402C-42C2-9A94-16590FC0C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39D83F6-DAF4-4876-AA41-F246EC970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613A19-DDA2-44F6-9ED4-F87771C684B8}"/>
              </a:ext>
            </a:extLst>
          </p:cNvPr>
          <p:cNvSpPr/>
          <p:nvPr/>
        </p:nvSpPr>
        <p:spPr>
          <a:xfrm>
            <a:off x="0" y="4215384"/>
            <a:ext cx="1218895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002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76670" y="705114"/>
            <a:ext cx="6172412" cy="2403846"/>
          </a:xfrm>
        </p:spPr>
        <p:txBody>
          <a:bodyPr anchor="b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670" y="3749040"/>
            <a:ext cx="6172411" cy="2346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B71B9-2624-4F21-93EE-35A78B1A0DAD}" type="datetime1">
              <a:rPr lang="en-US" smtClean="0"/>
              <a:t>9/9/2021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E6B9B5-A5D1-4099-B52B-78F39AB0AFCB}"/>
              </a:ext>
            </a:extLst>
          </p:cNvPr>
          <p:cNvSpPr/>
          <p:nvPr/>
        </p:nvSpPr>
        <p:spPr>
          <a:xfrm rot="10800000">
            <a:off x="4693920" y="3396997"/>
            <a:ext cx="749808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882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6667" y="658999"/>
            <a:ext cx="6166422" cy="457200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668" y="1116199"/>
            <a:ext cx="6166422" cy="20621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76668" y="3623098"/>
            <a:ext cx="6166421" cy="457200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6670" y="4102370"/>
            <a:ext cx="6166419" cy="206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37C2A-BE2E-4840-A907-3254E2916C96}" type="datetime1">
              <a:rPr lang="en-US" smtClean="0"/>
              <a:t>9/9/2021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26B370B-8381-431F-9492-0EA120511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A89085-2231-4A9C-B23C-B199A9DD26C5}"/>
              </a:ext>
            </a:extLst>
          </p:cNvPr>
          <p:cNvSpPr/>
          <p:nvPr/>
        </p:nvSpPr>
        <p:spPr>
          <a:xfrm rot="10800000">
            <a:off x="4693920" y="3396997"/>
            <a:ext cx="749808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705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CD215-1C45-48A0-8534-39FFE8A7C95A}" type="datetime1">
              <a:rPr lang="en-US" smtClean="0"/>
              <a:t>9/9/2021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116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CF41D3-C6B9-4E99-9321-87C4E2168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63A0F-DEF3-4134-98D0-2E1276938A8B}" type="datetime1">
              <a:rPr lang="en-US" smtClean="0"/>
              <a:t>9/9/2021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5BC6EB-07B1-46AF-AC33-E998BC6AA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E3A0C1-6562-4819-9E88-4C1378FD5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591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ACA29BA-0143-49FF-8608-DB1623D99537}"/>
              </a:ext>
            </a:extLst>
          </p:cNvPr>
          <p:cNvSpPr/>
          <p:nvPr/>
        </p:nvSpPr>
        <p:spPr>
          <a:xfrm>
            <a:off x="0" y="0"/>
            <a:ext cx="8248592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3015" y="640079"/>
            <a:ext cx="2796066" cy="2551751"/>
          </a:xfrm>
        </p:spPr>
        <p:txBody>
          <a:bodyPr anchor="b">
            <a:normAutofit/>
          </a:bodyPr>
          <a:lstStyle>
            <a:lvl1pPr algn="l">
              <a:lnSpc>
                <a:spcPct val="135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818" y="640078"/>
            <a:ext cx="6969693" cy="54559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753015" y="3223803"/>
            <a:ext cx="2796066" cy="2872197"/>
          </a:xfrm>
        </p:spPr>
        <p:txBody>
          <a:bodyPr anchor="t">
            <a:normAutofit/>
          </a:bodyPr>
          <a:lstStyle>
            <a:lvl1pPr marL="0" indent="0">
              <a:spcBef>
                <a:spcPts val="1400"/>
              </a:spcBef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10CF18-370D-4E80-AE4C-396FFDFCAE5D}"/>
              </a:ext>
            </a:extLst>
          </p:cNvPr>
          <p:cNvSpPr/>
          <p:nvPr/>
        </p:nvSpPr>
        <p:spPr>
          <a:xfrm rot="5400000">
            <a:off x="485159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C5EBFE9C-5A22-4462-9C51-E00C03F55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53015" y="6309360"/>
            <a:ext cx="1734207" cy="457200"/>
          </a:xfrm>
        </p:spPr>
        <p:txBody>
          <a:bodyPr/>
          <a:lstStyle>
            <a:lvl1pPr algn="l">
              <a:defRPr/>
            </a:lvl1pPr>
          </a:lstStyle>
          <a:p>
            <a:fld id="{61A2E4C8-2960-4ADD-862C-4D9643CB15AC}" type="datetime1">
              <a:rPr lang="en-US" smtClean="0"/>
              <a:t>9/9/2021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2EBBFF2E-AA66-4B76-9139-CB000B5A4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8818" y="6309360"/>
            <a:ext cx="6993867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44F64C4-BF20-4F6B-B650-57C71C828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256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4996" y="640079"/>
            <a:ext cx="2714085" cy="2695903"/>
          </a:xfrm>
        </p:spPr>
        <p:txBody>
          <a:bodyPr anchor="b">
            <a:noAutofit/>
          </a:bodyPr>
          <a:lstStyle>
            <a:lvl1pPr algn="l"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248592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834996" y="3429000"/>
            <a:ext cx="2714085" cy="2508026"/>
          </a:xfrm>
        </p:spPr>
        <p:txBody>
          <a:bodyPr anchor="t">
            <a:normAutofit/>
          </a:bodyPr>
          <a:lstStyle>
            <a:lvl1pPr marL="0" indent="0">
              <a:spcBef>
                <a:spcPts val="1400"/>
              </a:spcBef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949BC8-9ABF-49F6-851C-5DB0B86CA70D}"/>
              </a:ext>
            </a:extLst>
          </p:cNvPr>
          <p:cNvSpPr/>
          <p:nvPr/>
        </p:nvSpPr>
        <p:spPr>
          <a:xfrm rot="5400000">
            <a:off x="485159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E1EE21-E3FA-4D43-B224-C664959637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34997" y="6309360"/>
            <a:ext cx="1645920" cy="457200"/>
          </a:xfrm>
        </p:spPr>
        <p:txBody>
          <a:bodyPr/>
          <a:lstStyle/>
          <a:p>
            <a:fld id="{48BDEA15-09CD-4275-A8E0-385C965F48B0}" type="datetime1">
              <a:rPr lang="en-US" smtClean="0"/>
              <a:t>9/9/2021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2D7F83-8993-4ED4-9F02-663CC0850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3678B7-E511-4CE1-BEE5-89E959B9B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0080" y="6309360"/>
            <a:ext cx="4946592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9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786F82F-1B47-46ED-8EAE-53EF71E59E9A}"/>
              </a:ext>
            </a:extLst>
          </p:cNvPr>
          <p:cNvSpPr/>
          <p:nvPr/>
        </p:nvSpPr>
        <p:spPr>
          <a:xfrm>
            <a:off x="4718302" y="0"/>
            <a:ext cx="747369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2918" y="705113"/>
            <a:ext cx="3411973" cy="5197498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6671" y="705113"/>
            <a:ext cx="6172412" cy="5197497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2917" y="6309360"/>
            <a:ext cx="341197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4AF8082C-0922-4249-A612-B415F5231620}" type="datetime1">
              <a:rPr lang="en-US" smtClean="0"/>
              <a:t>9/9/2021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76670" y="6309360"/>
            <a:ext cx="4946592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69202" y="6309360"/>
            <a:ext cx="979879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F1BAF6F-6275-4646-9C59-331B29B9550F}"/>
              </a:ext>
            </a:extLst>
          </p:cNvPr>
          <p:cNvSpPr/>
          <p:nvPr/>
        </p:nvSpPr>
        <p:spPr>
          <a:xfrm rot="5400000">
            <a:off x="1257298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960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62" r:id="rId4"/>
    <p:sldLayoutId id="2147483663" r:id="rId5"/>
    <p:sldLayoutId id="2147483668" r:id="rId6"/>
    <p:sldLayoutId id="2147483664" r:id="rId7"/>
    <p:sldLayoutId id="2147483665" r:id="rId8"/>
    <p:sldLayoutId id="2147483666" r:id="rId9"/>
    <p:sldLayoutId id="2147483667" r:id="rId10"/>
    <p:sldLayoutId id="2147483669" r:id="rId11"/>
  </p:sldLayoutIdLst>
  <p:hf sldNum="0" hdr="0" ftr="0" dt="0"/>
  <p:txStyles>
    <p:titleStyle>
      <a:lvl1pPr algn="l" defTabSz="914400" rtl="0" eaLnBrk="1" latinLnBrk="0" hangingPunct="1">
        <a:lnSpc>
          <a:spcPct val="150000"/>
        </a:lnSpc>
        <a:spcBef>
          <a:spcPct val="0"/>
        </a:spcBef>
        <a:buNone/>
        <a:defRPr sz="36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12" Type="http://schemas.microsoft.com/office/2007/relationships/diagramDrawing" Target="../diagrams/drawing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diagramColors" Target="../diagrams/colors2.xml"/><Relationship Id="rId5" Type="http://schemas.openxmlformats.org/officeDocument/2006/relationships/image" Target="../media/image7.svg"/><Relationship Id="rId10" Type="http://schemas.openxmlformats.org/officeDocument/2006/relationships/diagramQuickStyle" Target="../diagrams/quickStyle2.xml"/><Relationship Id="rId4" Type="http://schemas.openxmlformats.org/officeDocument/2006/relationships/image" Target="../media/image6.png"/><Relationship Id="rId9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725BC23-E0DD-4037-B2B8-7B6FA64543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99EE120-2D35-4A48-BAAE-238F986A13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26072" cy="1804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8ABB5A-66C5-432B-A107-A0036C8860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28" r="-1" b="-1"/>
          <a:stretch/>
        </p:blipFill>
        <p:spPr>
          <a:xfrm>
            <a:off x="20" y="1804072"/>
            <a:ext cx="4458058" cy="434980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52F9EAC-0C70-441C-AC78-65174C285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426076" y="1740090"/>
            <a:ext cx="7765922" cy="442752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F52E81-414F-482A-A253-2DAE115B5B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82102" y="902036"/>
            <a:ext cx="6666980" cy="2658269"/>
          </a:xfrm>
        </p:spPr>
        <p:txBody>
          <a:bodyPr anchor="b">
            <a:normAutofit/>
          </a:bodyPr>
          <a:lstStyle/>
          <a:p>
            <a:pPr algn="ctr">
              <a:lnSpc>
                <a:spcPct val="115000"/>
              </a:lnSpc>
            </a:pPr>
            <a:r>
              <a:rPr lang="ru-RU" sz="2400" dirty="0"/>
              <a:t>Задачи реализации Концепции образовательных дисциплин с учетом профессиональной направленности программ СПО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E7C7055-A0CB-4EC6-B568-DE35D948CE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82102" y="4108174"/>
            <a:ext cx="6666980" cy="1874963"/>
          </a:xfrm>
        </p:spPr>
        <p:txBody>
          <a:bodyPr anchor="t">
            <a:normAutofit fontScale="77500" lnSpcReduction="20000"/>
          </a:bodyPr>
          <a:lstStyle/>
          <a:p>
            <a:r>
              <a:rPr lang="ru-RU" sz="3800" b="1" dirty="0"/>
              <a:t>Метелкина Юлия Сергеевна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CD433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ru-RU" sz="2400" i="0" u="none" strike="noStrike" kern="1200" cap="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Старший научный сотрудник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CD433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ru-RU" sz="2400" i="0" u="none" strike="noStrike" kern="1200" cap="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ФПО МГУ им. </a:t>
            </a:r>
            <a:r>
              <a:rPr kumimoji="0" lang="ru-RU" sz="2400" i="0" u="none" strike="noStrike" kern="1200" cap="all" spc="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М</a:t>
            </a:r>
            <a:r>
              <a:rPr kumimoji="0" lang="ru-RU" sz="2400" i="0" u="none" strike="noStrike" kern="1200" cap="all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. </a:t>
            </a:r>
            <a:r>
              <a:rPr kumimoji="0" lang="ru-RU" sz="2400" i="0" u="none" strike="noStrike" kern="1200" cap="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В. Ломоносова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CD433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ru-RU" sz="2400" i="0" u="none" strike="noStrike" kern="1200" cap="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кандидат социологических наук</a:t>
            </a:r>
          </a:p>
          <a:p>
            <a:endParaRPr lang="ru-RU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D48F6B8-EF56-4340-982E-F4D6F5DC2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1753806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C596C40-FEA6-4867-853D-CF37DE3B6B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049" y="6167615"/>
            <a:ext cx="12192001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DC7C5E2-274E-49A3-A8E0-46A5B8CAC3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09423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6CF8D2C-9E01-48EC-8DDF-8A1FF60AE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4070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587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34EE865D-5A59-4DD1-A94D-A8DBE4A9E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2E23EFB5-5855-497F-AC57-6C194148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184551"/>
            <a:ext cx="1218895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C8FAFA-0F2A-4FD7-AA78-1D2566332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4582" y="301898"/>
            <a:ext cx="6754447" cy="1471622"/>
          </a:xfrm>
        </p:spPr>
        <p:txBody>
          <a:bodyPr anchor="b">
            <a:normAutofit fontScale="90000"/>
          </a:bodyPr>
          <a:lstStyle/>
          <a:p>
            <a:pPr algn="ctr">
              <a:lnSpc>
                <a:spcPct val="140000"/>
              </a:lnSpc>
            </a:pPr>
            <a:r>
              <a:rPr lang="ru-RU" sz="2800" dirty="0"/>
              <a:t>Как соотносятся требования ФГОС СОО и ФГОС СПО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96526969-68A6-4266-9F26-48444E96E4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0164745"/>
              </p:ext>
            </p:extLst>
          </p:nvPr>
        </p:nvGraphicFramePr>
        <p:xfrm>
          <a:off x="2490824" y="2075417"/>
          <a:ext cx="7888210" cy="3834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182179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2526924-84D3-45FB-A5FE-62D8FCBF5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2A6256-1DD0-4E4B-A8B3-9A711B4DB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-2946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760540-185E-4652-BFD2-9B362EF3B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724838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5DF908-B6F3-45F2-B807-207D0A091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372" y="4872251"/>
            <a:ext cx="10013709" cy="1030360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</a:pPr>
            <a:r>
              <a:rPr lang="ru-RU" sz="2000" dirty="0">
                <a:solidFill>
                  <a:schemeClr val="bg1"/>
                </a:solidFill>
              </a:rPr>
              <a:t>Связь примерных рабочих программ по предметам и методики преподавания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9789F4-85C1-41A0-83EB-992E22210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790620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9D367D-6DD2-4A7C-8918-0DCAC2975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490B97AB-F346-4FB7-B926-72A078A562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0691066"/>
              </p:ext>
            </p:extLst>
          </p:nvPr>
        </p:nvGraphicFramePr>
        <p:xfrm>
          <a:off x="2109542" y="363414"/>
          <a:ext cx="7987233" cy="40679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911601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5A054C8-05BA-4E89-BE37-C8AAE1777A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589" y="1095499"/>
            <a:ext cx="11732821" cy="466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1463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37DE0ED-39B2-47B2-9DBB-56DEBC3FF8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034" y="280191"/>
            <a:ext cx="11245931" cy="657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49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" name="Rectangle 80">
            <a:extLst>
              <a:ext uri="{FF2B5EF4-FFF2-40B4-BE49-F238E27FC236}">
                <a16:creationId xmlns:a16="http://schemas.microsoft.com/office/drawing/2014/main" id="{DA4E7B50-D68C-43EB-930F-EA442A13A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02822754-E01B-4742-88B9-BE0984BAFE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5813" y="0"/>
            <a:ext cx="4016188" cy="10565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Лампочка на желтом фоне с нарисованными световыми лучами и шнуром">
            <a:extLst>
              <a:ext uri="{FF2B5EF4-FFF2-40B4-BE49-F238E27FC236}">
                <a16:creationId xmlns:a16="http://schemas.microsoft.com/office/drawing/2014/main" id="{D5299150-2EFA-42F5-8C4F-CBC5CF1C1B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025" r="3173"/>
          <a:stretch/>
        </p:blipFill>
        <p:spPr>
          <a:xfrm>
            <a:off x="8194348" y="1074544"/>
            <a:ext cx="3997652" cy="5037857"/>
          </a:xfrm>
          <a:prstGeom prst="rect">
            <a:avLst/>
          </a:prstGeom>
        </p:spPr>
      </p:pic>
      <p:sp>
        <p:nvSpPr>
          <p:cNvPr id="85" name="Rectangle 84">
            <a:extLst>
              <a:ext uri="{FF2B5EF4-FFF2-40B4-BE49-F238E27FC236}">
                <a16:creationId xmlns:a16="http://schemas.microsoft.com/office/drawing/2014/main" id="{387C5BBA-BBE2-4821-96CF-38FC49570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1031500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3611DA2B-4CF7-4A57-82AC-FA120DE44D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1095508"/>
            <a:ext cx="8203482" cy="501689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D43E19-2817-40FE-8997-5624BBF6F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178" y="1475399"/>
            <a:ext cx="6623040" cy="1140580"/>
          </a:xfrm>
        </p:spPr>
        <p:txBody>
          <a:bodyPr>
            <a:normAutofit fontScale="90000"/>
          </a:bodyPr>
          <a:lstStyle/>
          <a:p>
            <a:pPr>
              <a:lnSpc>
                <a:spcPct val="140000"/>
              </a:lnSpc>
            </a:pPr>
            <a:r>
              <a:rPr lang="ru-RU" sz="2000"/>
              <a:t>Что включает интенсивная подготовка в преподавании предметов?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C1CF7BFC-0A02-4106-88A8-CCC0D94445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144405"/>
            <a:ext cx="8150087" cy="71359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65304E59-B4DC-4CA3-89F1-5C88000EB7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6532" y="6167615"/>
            <a:ext cx="3982418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73167A8C-FFEF-4D1B-8459-E2BB5C045F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1240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1CA3DFBE-30A6-4BDE-9238-14F3652B4F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42523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91E2674F-3180-4F95-A2FB-A8433F1F93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9050557"/>
              </p:ext>
            </p:extLst>
          </p:nvPr>
        </p:nvGraphicFramePr>
        <p:xfrm>
          <a:off x="307494" y="2636943"/>
          <a:ext cx="7633246" cy="3030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714225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99405E2-1A96-4DBA-A9DC-4C2A1B421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32FF329-3A87-4F66-BA01-91CD63C81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" y="0"/>
            <a:ext cx="4420926" cy="68381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Лампочка на желтом фоне с нарисованными световыми лучами и шнуром">
            <a:extLst>
              <a:ext uri="{FF2B5EF4-FFF2-40B4-BE49-F238E27FC236}">
                <a16:creationId xmlns:a16="http://schemas.microsoft.com/office/drawing/2014/main" id="{D5299150-2EFA-42F5-8C4F-CBC5CF1C1B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695" r="2435" b="-1"/>
          <a:stretch/>
        </p:blipFill>
        <p:spPr>
          <a:xfrm>
            <a:off x="20" y="719747"/>
            <a:ext cx="4458058" cy="538967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CF4857D-F003-4CA1-82AB-00900B100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146359"/>
            <a:ext cx="4426072" cy="71164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9855050-A75B-4DD0-9B56-8B1C7722D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426076" y="748578"/>
            <a:ext cx="7765922" cy="541903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D43E19-2817-40FE-8997-5624BBF6F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8079" y="1056362"/>
            <a:ext cx="7538848" cy="1154102"/>
          </a:xfrm>
        </p:spPr>
        <p:txBody>
          <a:bodyPr>
            <a:normAutofit fontScale="90000"/>
          </a:bodyPr>
          <a:lstStyle/>
          <a:p>
            <a:pPr>
              <a:lnSpc>
                <a:spcPct val="140000"/>
              </a:lnSpc>
            </a:pPr>
            <a:r>
              <a:rPr lang="ru-RU" sz="2000" dirty="0"/>
              <a:t>Что включает интенсивная подготовка в преподавании общеобразовательных предметов?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E6738EB-6FF0-4AF9-8462-57F4494B8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87743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F200B9-1FAD-4B7C-956E-827FCC2C06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8504" y="2268656"/>
            <a:ext cx="7333301" cy="3834952"/>
          </a:xfrm>
        </p:spPr>
        <p:txBody>
          <a:bodyPr anchor="t">
            <a:normAutofit fontScale="92500" lnSpcReduction="10000"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соответствии со ФГОС СОО и ФГОС СПО основными подходами в преподавании ОД являются: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ru-RU" sz="180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Системно-деятельностный подход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интеграция системного и деятельностного подходов, где цель, методика обучения определяются с позиций системного подхода, а деятельностный подход рассматривается как инструмент достижения цели.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ru-RU" sz="180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Компетентностный подход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приоритетная ориентация образования на его результаты: формирование необходимых общекультурных и профессиональных компетенций, самоопределение, социализацию, развитие индивидуальности и самоактуализацию.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B791336-FCAA-4174-9303-B3F3748611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94069" y="6167615"/>
            <a:ext cx="7794882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A212158-300D-44D0-9CCE-472C3F669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09423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88521F4-D44A-42C5-9BDB-5CA255540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4070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0203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99405E2-1A96-4DBA-A9DC-4C2A1B421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32FF329-3A87-4F66-BA01-91CD63C81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" y="0"/>
            <a:ext cx="4420926" cy="68381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Лампочка на желтом фоне с нарисованными световыми лучами и шнуром">
            <a:extLst>
              <a:ext uri="{FF2B5EF4-FFF2-40B4-BE49-F238E27FC236}">
                <a16:creationId xmlns:a16="http://schemas.microsoft.com/office/drawing/2014/main" id="{D5299150-2EFA-42F5-8C4F-CBC5CF1C1B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695" r="2435" b="-1"/>
          <a:stretch/>
        </p:blipFill>
        <p:spPr>
          <a:xfrm>
            <a:off x="20" y="719747"/>
            <a:ext cx="4458058" cy="538967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CF4857D-F003-4CA1-82AB-00900B100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146359"/>
            <a:ext cx="4426072" cy="71164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9855050-A75B-4DD0-9B56-8B1C7722D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426076" y="748578"/>
            <a:ext cx="7765922" cy="541903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D43E19-2817-40FE-8997-5624BBF6F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9472" y="1056362"/>
            <a:ext cx="6627226" cy="1154102"/>
          </a:xfrm>
        </p:spPr>
        <p:txBody>
          <a:bodyPr>
            <a:normAutofit fontScale="90000"/>
          </a:bodyPr>
          <a:lstStyle/>
          <a:p>
            <a:pPr>
              <a:lnSpc>
                <a:spcPct val="140000"/>
              </a:lnSpc>
            </a:pPr>
            <a:r>
              <a:rPr lang="ru-RU" sz="2000" dirty="0"/>
              <a:t>Что включает интенсивная подготовка в преподавании предметов?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E6738EB-6FF0-4AF9-8462-57F4494B8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87743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F200B9-1FAD-4B7C-956E-827FCC2C06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8100" y="2268656"/>
            <a:ext cx="7313705" cy="3505938"/>
          </a:xfrm>
        </p:spPr>
        <p:txBody>
          <a:bodyPr anchor="t"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268288" algn="l"/>
              </a:tabLst>
            </a:pP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	формирование ОК через постановку практических задач и кейсов. </a:t>
            </a:r>
            <a:endParaRPr lang="ru-RU" sz="24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268288" algn="l"/>
              </a:tabLst>
            </a:pP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	формирование ПК, связанных с формированием профессионального словаря специалиста, навыков письменной и устной коммуникации. </a:t>
            </a:r>
            <a:endParaRPr lang="ru-RU" sz="2400" b="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B791336-FCAA-4174-9303-B3F3748611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94069" y="6167615"/>
            <a:ext cx="7794882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A212158-300D-44D0-9CCE-472C3F669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09423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88521F4-D44A-42C5-9BDB-5CA255540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4070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3179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99405E2-1A96-4DBA-A9DC-4C2A1B421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32FF329-3A87-4F66-BA01-91CD63C81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" y="0"/>
            <a:ext cx="4420926" cy="68381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Лампочка на желтом фоне с нарисованными световыми лучами и шнуром">
            <a:extLst>
              <a:ext uri="{FF2B5EF4-FFF2-40B4-BE49-F238E27FC236}">
                <a16:creationId xmlns:a16="http://schemas.microsoft.com/office/drawing/2014/main" id="{D5299150-2EFA-42F5-8C4F-CBC5CF1C1B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695" r="2435" b="-1"/>
          <a:stretch/>
        </p:blipFill>
        <p:spPr>
          <a:xfrm>
            <a:off x="20" y="719747"/>
            <a:ext cx="4458058" cy="538967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CF4857D-F003-4CA1-82AB-00900B100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146359"/>
            <a:ext cx="4426072" cy="71164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9855050-A75B-4DD0-9B56-8B1C7722D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426076" y="748578"/>
            <a:ext cx="7765922" cy="541903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D43E19-2817-40FE-8997-5624BBF6F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9472" y="1056362"/>
            <a:ext cx="6627226" cy="1154102"/>
          </a:xfrm>
        </p:spPr>
        <p:txBody>
          <a:bodyPr>
            <a:normAutofit fontScale="90000"/>
          </a:bodyPr>
          <a:lstStyle/>
          <a:p>
            <a:pPr>
              <a:lnSpc>
                <a:spcPct val="140000"/>
              </a:lnSpc>
            </a:pPr>
            <a:r>
              <a:rPr lang="ru-RU" sz="2000" dirty="0"/>
              <a:t>Что включает интенсивная подготовка в преподавании предметов?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E6738EB-6FF0-4AF9-8462-57F4494B8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87743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F200B9-1FAD-4B7C-956E-827FCC2C06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8100" y="2268656"/>
            <a:ext cx="7313705" cy="3505938"/>
          </a:xfrm>
        </p:spPr>
        <p:txBody>
          <a:bodyPr anchor="t">
            <a:normAutofit fontScale="70000" lnSpcReduction="20000"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268288" algn="l"/>
              </a:tabLst>
            </a:pPr>
            <a:r>
              <a:rPr lang="ru-RU" sz="26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организовать экскурсии в учебных, учебно-производственных лабораториях, мастерских, учебно-опытных хозяйствах, учебных полигонах и иных структурных подразделениях образовательной организации, а также в специально оборудованных помещениях профильных организаций с целью наблюдения, изучения основ коммуникации, пополнения профессионального словаря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268288" algn="l"/>
              </a:tabLst>
            </a:pPr>
            <a:r>
              <a:rPr lang="ru-RU" sz="26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использовать проблемно-ориентированные кейсы на основе реальных ситуаций из профессиональной деятельности, проводить деловые и имитационные игры с анализом речи участников образовательного процесса</a:t>
            </a:r>
            <a:endParaRPr lang="ru-RU" sz="26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268288" algn="l"/>
              </a:tabLst>
            </a:pPr>
            <a:endParaRPr lang="ru-RU" sz="2400" b="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B791336-FCAA-4174-9303-B3F3748611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94069" y="6167615"/>
            <a:ext cx="7794882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A212158-300D-44D0-9CCE-472C3F669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09423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88521F4-D44A-42C5-9BDB-5CA255540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4070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1264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9405E2-1A96-4DBA-A9DC-4C2A1B421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86DD79-F4CA-4DD7-9C78-AC180665FA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1495508"/>
            <a:ext cx="4426072" cy="43680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DB6704-2FC6-4C49-8784-874549192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52825"/>
            <a:ext cx="4426072" cy="3635693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</a:pPr>
            <a:r>
              <a:rPr lang="ru-RU" sz="1700" dirty="0">
                <a:solidFill>
                  <a:schemeClr val="bg1"/>
                </a:solidFill>
              </a:rPr>
              <a:t>Технологии преподавания общеобразова-тельных предметов в системе СПО</a:t>
            </a:r>
            <a:br>
              <a:rPr lang="ru-RU" sz="1700" dirty="0">
                <a:solidFill>
                  <a:schemeClr val="bg1"/>
                </a:solidFill>
              </a:rPr>
            </a:br>
            <a:r>
              <a:rPr lang="ru-RU" sz="1700" dirty="0">
                <a:solidFill>
                  <a:schemeClr val="bg1"/>
                </a:solidFill>
              </a:rPr>
              <a:t>ПРОЕКТНАЯ ТЕХНОЛОГИЯ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F4857D-F003-4CA1-82AB-00900B100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1"/>
            <a:ext cx="4426072" cy="151447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9855050-A75B-4DD0-9B56-8B1C7722D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426076" y="1514475"/>
            <a:ext cx="7765922" cy="435699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E6738EB-6FF0-4AF9-8462-57F4494B8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1501324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B791336-FCAA-4174-9303-B3F3748611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051" y="5863306"/>
            <a:ext cx="12192001" cy="99469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A212158-300D-44D0-9CCE-472C3F669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5807463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88521F4-D44A-42C5-9BDB-5CA255540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4070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Объект 2">
            <a:extLst>
              <a:ext uri="{FF2B5EF4-FFF2-40B4-BE49-F238E27FC236}">
                <a16:creationId xmlns:a16="http://schemas.microsoft.com/office/drawing/2014/main" id="{9ACF5B98-D172-4E84-AF99-00296F78B7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8101" y="1621175"/>
            <a:ext cx="6930981" cy="3967343"/>
          </a:xfrm>
        </p:spPr>
        <p:txBody>
          <a:bodyPr>
            <a:no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Исследовательская</a:t>
            </a:r>
            <a:r>
              <a:rPr lang="ru-RU" b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- доказательство или опровержение какой-либо гипотезы, проведение экспериментов, научное описание изучаемых явлений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Практико-ориентированная</a:t>
            </a:r>
            <a:r>
              <a:rPr lang="ru-RU" b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- решение практических задач</a:t>
            </a:r>
            <a:endParaRPr lang="ru-RU" b="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Информационно-поисковая</a:t>
            </a:r>
            <a:r>
              <a:rPr lang="ru-RU" b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- сбор информации о каком-либо предмете или явлении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Творческая</a:t>
            </a:r>
            <a:r>
              <a:rPr lang="ru-RU" b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- развитие у обучающихся интереса, формирование навыков поиска информации и творческих способностей</a:t>
            </a:r>
            <a:endParaRPr lang="ru-RU" b="0" dirty="0"/>
          </a:p>
        </p:txBody>
      </p:sp>
    </p:spTree>
    <p:extLst>
      <p:ext uri="{BB962C8B-B14F-4D97-AF65-F5344CB8AC3E}">
        <p14:creationId xmlns:p14="http://schemas.microsoft.com/office/powerpoint/2010/main" val="20483389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34DEC3-D385-4260-B017-D03B7CAD50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52" y="642074"/>
            <a:ext cx="11865696" cy="621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023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FF21AB-8857-4EB9-A641-11B50D187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05113"/>
            <a:ext cx="4757530" cy="5197498"/>
          </a:xfrm>
        </p:spPr>
        <p:txBody>
          <a:bodyPr>
            <a:normAutofit/>
          </a:bodyPr>
          <a:lstStyle/>
          <a:p>
            <a:r>
              <a:rPr lang="ru-RU" sz="2800" dirty="0"/>
              <a:t>Национальные</a:t>
            </a:r>
            <a:r>
              <a:rPr lang="ru-RU" dirty="0"/>
              <a:t> </a:t>
            </a:r>
            <a:br>
              <a:rPr lang="ru-RU" dirty="0"/>
            </a:br>
            <a:r>
              <a:rPr lang="ru-RU" sz="2800" dirty="0"/>
              <a:t>цели развития</a:t>
            </a:r>
            <a:br>
              <a:rPr lang="ru-RU" sz="2800" dirty="0"/>
            </a:br>
            <a:r>
              <a:rPr lang="ru-RU" sz="2800" dirty="0"/>
              <a:t>(Указ №474 </a:t>
            </a:r>
            <a:br>
              <a:rPr lang="ru-RU" sz="2800" dirty="0"/>
            </a:br>
            <a:r>
              <a:rPr lang="ru-RU" sz="2800" dirty="0"/>
              <a:t>от 21.07.2020)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7A2A02-585C-4209-8989-13D1F250A6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6670" y="705113"/>
            <a:ext cx="6815329" cy="5197497"/>
          </a:xfrm>
        </p:spPr>
        <p:txBody>
          <a:bodyPr>
            <a:no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/>
              <a:t>Сохранение населения, здоровье благополучие людей;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/>
              <a:t>возможности для самореализации и развития талантов;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/>
              <a:t>комфортная и безопасная среда для жизни;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/>
              <a:t>достойный эффективный труд и успешное предпринимательство;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/>
              <a:t>цифровая трансформация</a:t>
            </a:r>
          </a:p>
        </p:txBody>
      </p:sp>
    </p:spTree>
    <p:extLst>
      <p:ext uri="{BB962C8B-B14F-4D97-AF65-F5344CB8AC3E}">
        <p14:creationId xmlns:p14="http://schemas.microsoft.com/office/powerpoint/2010/main" val="25138777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3EA87CF-E746-48FB-B5C3-B4D5AB89A9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9743"/>
            <a:ext cx="11759828" cy="6250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5717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>
            <a:extLst>
              <a:ext uri="{FF2B5EF4-FFF2-40B4-BE49-F238E27FC236}">
                <a16:creationId xmlns:a16="http://schemas.microsoft.com/office/drawing/2014/main" id="{A7CDD4BE-A57E-4F33-B9A1-4E7D36C82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Цель семинара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651D1CB9-87B9-40F3-B555-1D2CB7A2F7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0329" y="4527856"/>
            <a:ext cx="11145079" cy="1570245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Обсуждение методик по общеобразовательным (обязательным) дисциплинам с учетом профессиональной направленности программ СПО, реализуемым на базе основного общего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7004230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99405E2-1A96-4DBA-A9DC-4C2A1B421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32FF329-3A87-4F66-BA01-91CD63C81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" y="0"/>
            <a:ext cx="4420926" cy="68381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Лампочка на желтом фоне с нарисованными световыми лучами и шнуром">
            <a:extLst>
              <a:ext uri="{FF2B5EF4-FFF2-40B4-BE49-F238E27FC236}">
                <a16:creationId xmlns:a16="http://schemas.microsoft.com/office/drawing/2014/main" id="{D5299150-2EFA-42F5-8C4F-CBC5CF1C1B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695" r="2435" b="-1"/>
          <a:stretch/>
        </p:blipFill>
        <p:spPr>
          <a:xfrm>
            <a:off x="20" y="719747"/>
            <a:ext cx="4458058" cy="538967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CF4857D-F003-4CA1-82AB-00900B100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146359"/>
            <a:ext cx="4426072" cy="71164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9855050-A75B-4DD0-9B56-8B1C7722D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426076" y="748578"/>
            <a:ext cx="7765922" cy="541903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D43E19-2817-40FE-8997-5624BBF6F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9472" y="1056362"/>
            <a:ext cx="6627226" cy="1154102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</a:pPr>
            <a:r>
              <a:rPr lang="ru-RU" sz="2000" u="sng" dirty="0"/>
              <a:t>Задачи семинара</a:t>
            </a:r>
            <a:r>
              <a:rPr lang="ru-RU" sz="2000" dirty="0"/>
              <a:t>: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E6738EB-6FF0-4AF9-8462-57F4494B8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87743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F200B9-1FAD-4B7C-956E-827FCC2C06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8100" y="2268656"/>
            <a:ext cx="7313705" cy="3505938"/>
          </a:xfrm>
        </p:spPr>
        <p:txBody>
          <a:bodyPr anchor="t">
            <a:normAutofit fontScale="92500"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268288" algn="l"/>
              </a:tabLst>
            </a:pPr>
            <a:r>
              <a:rPr lang="ru-RU" sz="26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Представление региональных особенностей и задач, стоящие перед системой СПО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268288" algn="l"/>
              </a:tabLst>
            </a:pPr>
            <a:r>
              <a:rPr lang="ru-RU" sz="2600" b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Обсуждение п</a:t>
            </a:r>
            <a:r>
              <a:rPr lang="ru-RU" sz="26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риемов организации учебных занятий с использованием методик преподавания общеобразовательных (обязательных) дисциплин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268288" algn="l"/>
              </a:tabLst>
            </a:pPr>
            <a:r>
              <a:rPr lang="ru-RU" sz="2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Проектная работа по апробации методик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B791336-FCAA-4174-9303-B3F3748611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94069" y="6167615"/>
            <a:ext cx="7794882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A212158-300D-44D0-9CCE-472C3F669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09423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88521F4-D44A-42C5-9BDB-5CA255540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4070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5614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2ECA4CB2-9071-41EB-AABB-2D8EB939D0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Picture 4" descr="Три дротика в центре мишени">
            <a:extLst>
              <a:ext uri="{FF2B5EF4-FFF2-40B4-BE49-F238E27FC236}">
                <a16:creationId xmlns:a16="http://schemas.microsoft.com/office/drawing/2014/main" id="{C0595F5D-0987-4528-A55D-116D192DAF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299" r="197" b="-1"/>
          <a:stretch/>
        </p:blipFill>
        <p:spPr>
          <a:xfrm>
            <a:off x="1" y="10"/>
            <a:ext cx="4654296" cy="5290511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EB86F6BD-9C49-4F4F-99EA-9C5AA31835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97806" y="-2"/>
            <a:ext cx="7494194" cy="16419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EBC78C-3EA9-4279-B23A-B839B1BE8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6671" y="265706"/>
            <a:ext cx="6399212" cy="1162801"/>
          </a:xfrm>
        </p:spPr>
        <p:txBody>
          <a:bodyPr vert="horz" lIns="109728" tIns="109728" rIns="109728" bIns="91440" rtlCol="0" anchor="ctr">
            <a:normAutofit/>
          </a:bodyPr>
          <a:lstStyle/>
          <a:p>
            <a:pPr>
              <a:lnSpc>
                <a:spcPct val="140000"/>
              </a:lnSpc>
            </a:pPr>
            <a:r>
              <a:rPr lang="ru-RU" sz="2300" cap="all" dirty="0">
                <a:solidFill>
                  <a:schemeClr val="bg1"/>
                </a:solidFill>
              </a:rPr>
              <a:t>Важно!</a:t>
            </a:r>
            <a:endParaRPr lang="en-US" sz="2300" cap="all" dirty="0">
              <a:solidFill>
                <a:schemeClr val="bg1"/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7DA365B-E064-481A-A62D-18CD31DB3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74795" y="1658471"/>
            <a:ext cx="7517205" cy="3541058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6DBE49D-AABD-458B-B2DF-4D5FA7D5C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205919"/>
            <a:ext cx="4651248" cy="16520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6833CC6-729B-40E8-B891-D93467E34B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236801" y="3396995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F69E35-4DA0-4CBD-AF25-0FE8B7AE3620}"/>
              </a:ext>
            </a:extLst>
          </p:cNvPr>
          <p:cNvSpPr txBox="1"/>
          <p:nvPr/>
        </p:nvSpPr>
        <p:spPr>
          <a:xfrm>
            <a:off x="5376670" y="1940119"/>
            <a:ext cx="6172413" cy="3029446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pPr marL="342900" indent="-342900">
              <a:lnSpc>
                <a:spcPct val="140000"/>
              </a:lnSpc>
              <a:spcBef>
                <a:spcPts val="930"/>
              </a:spcBef>
              <a:buFont typeface="Arial" panose="020B0604020202020204" pitchFamily="34" charset="0"/>
              <a:buChar char="•"/>
            </a:pPr>
            <a:r>
              <a:rPr lang="ru-RU" sz="2400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Оценка плюсов и минусов методик</a:t>
            </a:r>
          </a:p>
          <a:p>
            <a:pPr marL="342900" indent="-342900">
              <a:lnSpc>
                <a:spcPct val="140000"/>
              </a:lnSpc>
              <a:spcBef>
                <a:spcPts val="930"/>
              </a:spcBef>
              <a:buFont typeface="Arial" panose="020B0604020202020204" pitchFamily="34" charset="0"/>
              <a:buChar char="•"/>
            </a:pPr>
            <a:r>
              <a:rPr lang="ru-RU" sz="2400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Предложения по доработке</a:t>
            </a:r>
            <a:endParaRPr lang="en-US" sz="2400" spc="1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A5757897-7307-46AF-923D-FF5BF45DD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5205919"/>
            <a:ext cx="1218895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9882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D604331-69B3-4337-8719-A8E6C4EAE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2163660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2526924-84D3-45FB-A5FE-62D8FCBF5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2A6256-1DD0-4E4B-A8B3-9A711B4DB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760540-185E-4652-BFD2-9B362EF3B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041087-8DC2-4D15-909A-9F2F9F8CF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765" y="1044054"/>
            <a:ext cx="11185235" cy="1030360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dirty="0">
                <a:solidFill>
                  <a:schemeClr val="bg1"/>
                </a:solidFill>
              </a:rPr>
              <a:t>Что требуется от системы СПО?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9789F4-85C1-41A0-83EB-992E22210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9D367D-6DD2-4A7C-8918-0DCAC2975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B6C65D-7847-4397-A574-E6EE7F97EA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5371" y="2244356"/>
            <a:ext cx="10656628" cy="4487747"/>
          </a:xfrm>
        </p:spPr>
        <p:txBody>
          <a:bodyPr anchor="t">
            <a:normAutofit fontScale="92500" lnSpcReduction="1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/>
              <a:t>Высокое качество образования, профориентации и трудоустройства выпускников;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Высокое качество воспитания, обеспечивающее гражданскую и профессиональную самоидентификацию выпускников;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rgbClr val="C00000"/>
                </a:solidFill>
              </a:rPr>
              <a:t>Высокое качество общеобразовательной подготовки;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Высокое качество образовательной среды, обеспечивающее культурное развитие личности;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«Цифровая зрелость» образовательных организаций</a:t>
            </a:r>
          </a:p>
        </p:txBody>
      </p:sp>
    </p:spTree>
    <p:extLst>
      <p:ext uri="{BB962C8B-B14F-4D97-AF65-F5344CB8AC3E}">
        <p14:creationId xmlns:p14="http://schemas.microsoft.com/office/powerpoint/2010/main" val="2423861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>
            <a:extLst>
              <a:ext uri="{FF2B5EF4-FFF2-40B4-BE49-F238E27FC236}">
                <a16:creationId xmlns:a16="http://schemas.microsoft.com/office/drawing/2014/main" id="{1ED69555-EE48-4B19-812B-4E1068DBF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73754" y="0"/>
            <a:ext cx="4618246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57">
            <a:extLst>
              <a:ext uri="{FF2B5EF4-FFF2-40B4-BE49-F238E27FC236}">
                <a16:creationId xmlns:a16="http://schemas.microsoft.com/office/drawing/2014/main" id="{57AEB73D-F521-4B19-820F-12DB6BCC8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6B72EEBA-3A5D-41CE-8465-A45A0F656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0121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EA164D6B-6878-4B9F-A2D0-985D39B17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57851D67-7085-40E2-B146-F91433A28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31500"/>
            <a:ext cx="7534656" cy="511290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362F176A-9349-4CD7-8042-59C0200C8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0904" y="-4078"/>
            <a:ext cx="4641096" cy="10565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4E9A171F-91A7-42F8-B25C-E38B244E7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1031500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4962057-E66D-4DBC-B15D-DE338F7E3835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7778" y="1655302"/>
            <a:ext cx="7713921" cy="4171198"/>
          </a:xfrm>
          <a:prstGeom prst="rect">
            <a:avLst/>
          </a:prstGeom>
        </p:spPr>
      </p:pic>
      <p:sp>
        <p:nvSpPr>
          <p:cNvPr id="80" name="Rectangle 79">
            <a:extLst>
              <a:ext uri="{FF2B5EF4-FFF2-40B4-BE49-F238E27FC236}">
                <a16:creationId xmlns:a16="http://schemas.microsoft.com/office/drawing/2014/main" id="{064738AB-B6BE-4867-889A-52CE4AC8DB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5467" y="1095508"/>
            <a:ext cx="4606533" cy="501689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6B91EA-C089-48B9-B02A-267653E1B108}"/>
              </a:ext>
            </a:extLst>
          </p:cNvPr>
          <p:cNvSpPr txBox="1"/>
          <p:nvPr/>
        </p:nvSpPr>
        <p:spPr>
          <a:xfrm>
            <a:off x="7498212" y="1709530"/>
            <a:ext cx="4666009" cy="2940529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pPr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cap="all" spc="15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Почему нужны </a:t>
            </a:r>
            <a:endParaRPr lang="ru-RU" cap="all" spc="15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600" cap="all" spc="15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общеобр</a:t>
            </a:r>
            <a:r>
              <a:rPr lang="ru-RU" sz="1600" cap="all" spc="15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азовательные</a:t>
            </a:r>
            <a:r>
              <a:rPr lang="en-US" sz="1600" cap="all" spc="15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cap="all" spc="15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предметы </a:t>
            </a:r>
            <a:endParaRPr lang="ru-RU" cap="all" spc="15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cap="all" spc="15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в СПО?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9C969C2C-E7E3-4052-87D4-61E733EC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1240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7C60369F-A41B-4D6E-8990-30E2715C5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1459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652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2526924-84D3-45FB-A5FE-62D8FCBF5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2A6256-1DD0-4E4B-A8B3-9A711B4DB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760540-185E-4652-BFD2-9B362EF3B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05655C-EC2C-4C17-8F5F-E4328B3CD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371" y="1044054"/>
            <a:ext cx="10013709" cy="1030360"/>
          </a:xfrm>
        </p:spPr>
        <p:txBody>
          <a:bodyPr>
            <a:normAutofit fontScale="90000"/>
          </a:bodyPr>
          <a:lstStyle/>
          <a:p>
            <a:pPr>
              <a:lnSpc>
                <a:spcPct val="140000"/>
              </a:lnSpc>
            </a:pPr>
            <a:r>
              <a:rPr lang="ru-RU" sz="1800" b="1" kern="1200" spc="150" baseline="0" dirty="0">
                <a:solidFill>
                  <a:srgbClr val="FFFFFF"/>
                </a:solidFill>
                <a:effectLst/>
                <a:latin typeface="Meiryo" panose="020B0604030504040204" pitchFamily="34" charset="-128"/>
                <a:ea typeface="+mj-ea"/>
                <a:cs typeface="+mj-cs"/>
              </a:rPr>
              <a:t>Проблемы преподавания общеобразовательных предметов в системе СПО</a:t>
            </a:r>
            <a:endParaRPr lang="ru-RU" sz="3100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9789F4-85C1-41A0-83EB-992E22210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9D367D-6DD2-4A7C-8918-0DCAC2975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FFEACE02-E11E-42C8-8980-D500CCFD8F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4594173"/>
              </p:ext>
            </p:extLst>
          </p:nvPr>
        </p:nvGraphicFramePr>
        <p:xfrm>
          <a:off x="3246980" y="2414360"/>
          <a:ext cx="8383742" cy="41648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27103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2ECA4CB2-9071-41EB-AABB-2D8EB939D0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Picture 4" descr="Три дротика в центре мишени">
            <a:extLst>
              <a:ext uri="{FF2B5EF4-FFF2-40B4-BE49-F238E27FC236}">
                <a16:creationId xmlns:a16="http://schemas.microsoft.com/office/drawing/2014/main" id="{C0595F5D-0987-4528-A55D-116D192DAF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299" r="197" b="-1"/>
          <a:stretch/>
        </p:blipFill>
        <p:spPr>
          <a:xfrm>
            <a:off x="1" y="10"/>
            <a:ext cx="4654296" cy="5290511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EB86F6BD-9C49-4F4F-99EA-9C5AA31835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97806" y="-2"/>
            <a:ext cx="7494194" cy="16419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EBC78C-3EA9-4279-B23A-B839B1BE8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6671" y="265706"/>
            <a:ext cx="6399212" cy="1162801"/>
          </a:xfrm>
        </p:spPr>
        <p:txBody>
          <a:bodyPr vert="horz" lIns="109728" tIns="109728" rIns="109728" bIns="91440" rtlCol="0" anchor="ctr">
            <a:normAutofit/>
          </a:bodyPr>
          <a:lstStyle/>
          <a:p>
            <a:pPr>
              <a:lnSpc>
                <a:spcPct val="140000"/>
              </a:lnSpc>
            </a:pPr>
            <a:r>
              <a:rPr lang="en-US" sz="2300" cap="all">
                <a:solidFill>
                  <a:schemeClr val="bg1"/>
                </a:solidFill>
              </a:rPr>
              <a:t>Цель реализации Концепции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7DA365B-E064-481A-A62D-18CD31DB3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74795" y="1658471"/>
            <a:ext cx="7517205" cy="3541058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6DBE49D-AABD-458B-B2DF-4D5FA7D5C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205919"/>
            <a:ext cx="4651248" cy="16520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6833CC6-729B-40E8-B891-D93467E34B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236801" y="3396995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F69E35-4DA0-4CBD-AF25-0FE8B7AE3620}"/>
              </a:ext>
            </a:extLst>
          </p:cNvPr>
          <p:cNvSpPr txBox="1"/>
          <p:nvPr/>
        </p:nvSpPr>
        <p:spPr>
          <a:xfrm>
            <a:off x="5376670" y="1940119"/>
            <a:ext cx="6172413" cy="3029446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 lnSpcReduction="10000"/>
          </a:bodyPr>
          <a:lstStyle/>
          <a:p>
            <a:pPr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</a:pPr>
            <a:r>
              <a:rPr lang="en-US" sz="2400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Повышение качества преподавания общеобразовательных предметов с учетом стратегических направлений развития системы СПО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A5757897-7307-46AF-923D-FF5BF45DD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5205919"/>
            <a:ext cx="1218895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488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8" name="Rectangle 77">
            <a:extLst>
              <a:ext uri="{FF2B5EF4-FFF2-40B4-BE49-F238E27FC236}">
                <a16:creationId xmlns:a16="http://schemas.microsoft.com/office/drawing/2014/main" id="{72526924-84D3-45FB-A5FE-62D8FCBF5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5C2A6256-1DD0-4E4B-A8B3-9A711B4DB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-2"/>
            <a:ext cx="11153232" cy="301074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487C0A78-1B13-4C11-AAEE-5A3BB27190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946762" y="1522476"/>
            <a:ext cx="310896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41760540-185E-4652-BFD2-9B362EF3B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10748"/>
            <a:ext cx="12192000" cy="11612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729789F4-85C1-41A0-83EB-992E22210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068288"/>
            <a:ext cx="1006766" cy="1033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9D9D367D-6DD2-4A7C-8918-0DCAC2975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BF8DE124-5B8F-4771-B3B3-20FF2F899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215526" y="1522476"/>
            <a:ext cx="310896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EBC78C-3EA9-4279-B23A-B839B1BE8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371" y="3076212"/>
            <a:ext cx="10208307" cy="1030360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Задачи реализации Концепции</a:t>
            </a:r>
          </a:p>
        </p:txBody>
      </p:sp>
      <p:pic>
        <p:nvPicPr>
          <p:cNvPr id="6" name="Рисунок 5" descr="Merke 1 контур">
            <a:extLst>
              <a:ext uri="{FF2B5EF4-FFF2-40B4-BE49-F238E27FC236}">
                <a16:creationId xmlns:a16="http://schemas.microsoft.com/office/drawing/2014/main" id="{8439E141-C934-4216-8296-CC9DF1EFCE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31472" y="448902"/>
            <a:ext cx="2219235" cy="2219235"/>
          </a:xfrm>
          <a:prstGeom prst="rect">
            <a:avLst/>
          </a:prstGeom>
        </p:spPr>
      </p:pic>
      <p:pic>
        <p:nvPicPr>
          <p:cNvPr id="13" name="Рисунок 12" descr="Badge 3 контур">
            <a:extLst>
              <a:ext uri="{FF2B5EF4-FFF2-40B4-BE49-F238E27FC236}">
                <a16:creationId xmlns:a16="http://schemas.microsoft.com/office/drawing/2014/main" id="{4CAD59ED-4394-467F-8C2C-7C08303877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06794" y="358901"/>
            <a:ext cx="2219236" cy="2219236"/>
          </a:xfrm>
          <a:prstGeom prst="rect">
            <a:avLst/>
          </a:prstGeom>
        </p:spPr>
      </p:pic>
      <p:pic>
        <p:nvPicPr>
          <p:cNvPr id="9" name="Рисунок 8" descr="Merke контур">
            <a:extLst>
              <a:ext uri="{FF2B5EF4-FFF2-40B4-BE49-F238E27FC236}">
                <a16:creationId xmlns:a16="http://schemas.microsoft.com/office/drawing/2014/main" id="{99221F72-5891-415C-A475-9DCBCF2741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43515" y="377613"/>
            <a:ext cx="2181811" cy="2181811"/>
          </a:xfrm>
          <a:prstGeom prst="rect">
            <a:avLst/>
          </a:prstGeom>
        </p:spPr>
      </p:pic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AE963E72-1C7C-491F-92BF-C4CB185367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5636882"/>
              </p:ext>
            </p:extLst>
          </p:nvPr>
        </p:nvGraphicFramePr>
        <p:xfrm>
          <a:off x="1535372" y="4416013"/>
          <a:ext cx="9512732" cy="23529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234465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4EE865D-5A59-4DD1-A94D-A8DBE4A9E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465BEC9-9A64-4330-A094-2323D0EE1E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7891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B1DA58A-A755-4FCE-9BED-1E4AD6C955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611461"/>
            <a:ext cx="1218895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E23EFB5-5855-497F-AC57-6C194148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6184551"/>
            <a:ext cx="1218895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414EFBA-DEC5-4782-9B45-CEF1661DB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21586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EBC78C-3EA9-4279-B23A-B839B1BE8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18" y="705113"/>
            <a:ext cx="5174786" cy="5197498"/>
          </a:xfrm>
        </p:spPr>
        <p:txBody>
          <a:bodyPr>
            <a:normAutofit/>
          </a:bodyPr>
          <a:lstStyle/>
          <a:p>
            <a:r>
              <a:rPr lang="ru-RU" sz="3300" dirty="0"/>
              <a:t>Как соотносятся ФГОС СОО и ФГОС СПО?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D256EBCD-F2B0-4F37-8636-E4485EC27786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612302760"/>
              </p:ext>
            </p:extLst>
          </p:nvPr>
        </p:nvGraphicFramePr>
        <p:xfrm>
          <a:off x="6019800" y="704850"/>
          <a:ext cx="6172200" cy="5840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54167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2526924-84D3-45FB-A5FE-62D8FCBF5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2A6256-1DD0-4E4B-A8B3-9A711B4DB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760540-185E-4652-BFD2-9B362EF3B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05655C-EC2C-4C17-8F5F-E4328B3CD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371" y="1044054"/>
            <a:ext cx="10013709" cy="1030360"/>
          </a:xfrm>
        </p:spPr>
        <p:txBody>
          <a:bodyPr>
            <a:noAutofit/>
          </a:bodyPr>
          <a:lstStyle/>
          <a:p>
            <a:pPr>
              <a:lnSpc>
                <a:spcPct val="140000"/>
              </a:lnSpc>
            </a:pPr>
            <a:r>
              <a:rPr lang="ru-RU" sz="2400" dirty="0">
                <a:solidFill>
                  <a:schemeClr val="bg1"/>
                </a:solidFill>
              </a:rPr>
              <a:t>Особенности реализации ФГОС СОО в системе СПО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9789F4-85C1-41A0-83EB-992E22210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9D367D-6DD2-4A7C-8918-0DCAC2975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2A9EC43D-C4AB-49BB-ABAB-39B85E7CBC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3083853"/>
              </p:ext>
            </p:extLst>
          </p:nvPr>
        </p:nvGraphicFramePr>
        <p:xfrm>
          <a:off x="1006764" y="2391770"/>
          <a:ext cx="10704913" cy="42989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55997996"/>
      </p:ext>
    </p:extLst>
  </p:cSld>
  <p:clrMapOvr>
    <a:masterClrMapping/>
  </p:clrMapOvr>
</p:sld>
</file>

<file path=ppt/theme/theme1.xml><?xml version="1.0" encoding="utf-8"?>
<a:theme xmlns:a="http://schemas.openxmlformats.org/drawingml/2006/main" name="ShojiVTI">
  <a:themeElements>
    <a:clrScheme name="AnalogousFromLightSeedRightStep">
      <a:dk1>
        <a:srgbClr val="000000"/>
      </a:dk1>
      <a:lt1>
        <a:srgbClr val="FFFFFF"/>
      </a:lt1>
      <a:dk2>
        <a:srgbClr val="263B22"/>
      </a:dk2>
      <a:lt2>
        <a:srgbClr val="E2E8E8"/>
      </a:lt2>
      <a:accent1>
        <a:srgbClr val="C69896"/>
      </a:accent1>
      <a:accent2>
        <a:srgbClr val="BA997F"/>
      </a:accent2>
      <a:accent3>
        <a:srgbClr val="AAA480"/>
      </a:accent3>
      <a:accent4>
        <a:srgbClr val="9BAA74"/>
      </a:accent4>
      <a:accent5>
        <a:srgbClr val="8FAC82"/>
      </a:accent5>
      <a:accent6>
        <a:srgbClr val="78B07E"/>
      </a:accent6>
      <a:hlink>
        <a:srgbClr val="568D8F"/>
      </a:hlink>
      <a:folHlink>
        <a:srgbClr val="7F7F7F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ojiVTI" id="{00D0DDEB-E771-48E5-9E96-0647434F08B1}" vid="{9D22D596-7FD0-4F89-958C-AD79A09491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623</Words>
  <Application>Microsoft Office PowerPoint</Application>
  <PresentationFormat>Широкоэкранный</PresentationFormat>
  <Paragraphs>79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2" baseType="lpstr">
      <vt:lpstr>Meiryo</vt:lpstr>
      <vt:lpstr>Arial</vt:lpstr>
      <vt:lpstr>Calibri</vt:lpstr>
      <vt:lpstr>Corbel</vt:lpstr>
      <vt:lpstr>Times New Roman</vt:lpstr>
      <vt:lpstr>Wingdings</vt:lpstr>
      <vt:lpstr>Wingdings 3</vt:lpstr>
      <vt:lpstr>ShojiVTI</vt:lpstr>
      <vt:lpstr>Задачи реализации Концепции образовательных дисциплин с учетом профессиональной направленности программ СПО</vt:lpstr>
      <vt:lpstr>Национальные  цели развития (Указ №474  от 21.07.2020)</vt:lpstr>
      <vt:lpstr>Что требуется от системы СПО?</vt:lpstr>
      <vt:lpstr>Презентация PowerPoint</vt:lpstr>
      <vt:lpstr>Проблемы преподавания общеобразовательных предметов в системе СПО</vt:lpstr>
      <vt:lpstr>Цель реализации Концепции</vt:lpstr>
      <vt:lpstr>Задачи реализации Концепции</vt:lpstr>
      <vt:lpstr>Как соотносятся ФГОС СОО и ФГОС СПО?</vt:lpstr>
      <vt:lpstr>Особенности реализации ФГОС СОО в системе СПО</vt:lpstr>
      <vt:lpstr>Как соотносятся требования ФГОС СОО и ФГОС СПО</vt:lpstr>
      <vt:lpstr>Связь примерных рабочих программ по предметам и методики преподавания</vt:lpstr>
      <vt:lpstr>Презентация PowerPoint</vt:lpstr>
      <vt:lpstr>Презентация PowerPoint</vt:lpstr>
      <vt:lpstr>Что включает интенсивная подготовка в преподавании предметов?</vt:lpstr>
      <vt:lpstr>Что включает интенсивная подготовка в преподавании общеобразовательных предметов?</vt:lpstr>
      <vt:lpstr>Что включает интенсивная подготовка в преподавании предметов?</vt:lpstr>
      <vt:lpstr>Что включает интенсивная подготовка в преподавании предметов?</vt:lpstr>
      <vt:lpstr>Технологии преподавания общеобразова-тельных предметов в системе СПО ПРОЕКТНАЯ ТЕХНОЛОГИЯ</vt:lpstr>
      <vt:lpstr>Презентация PowerPoint</vt:lpstr>
      <vt:lpstr>Презентация PowerPoint</vt:lpstr>
      <vt:lpstr>Цель семинара</vt:lpstr>
      <vt:lpstr>Задачи семинара:</vt:lpstr>
      <vt:lpstr>Важно!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Задачи реализации Концепции образовательных дисциплин с учетом профессиональной направленности программ СПО</dc:title>
  <dc:creator>21618</dc:creator>
  <cp:lastModifiedBy>Юлия Метелкина</cp:lastModifiedBy>
  <cp:revision>5</cp:revision>
  <dcterms:created xsi:type="dcterms:W3CDTF">2021-09-04T10:14:26Z</dcterms:created>
  <dcterms:modified xsi:type="dcterms:W3CDTF">2021-09-09T18:42:07Z</dcterms:modified>
</cp:coreProperties>
</file>